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9" r:id="rId14"/>
    <p:sldId id="268" r:id="rId15"/>
    <p:sldId id="270" r:id="rId16"/>
    <p:sldId id="271" r:id="rId17"/>
    <p:sldId id="272" r:id="rId18"/>
    <p:sldId id="273" r:id="rId19"/>
    <p:sldId id="274" r:id="rId20"/>
    <p:sldId id="275" r:id="rId2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6C31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582" y="-11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EADFD-CB69-47E8-8784-A9E99C2B0844}" type="datetimeFigureOut">
              <a:rPr lang="ru-RU" smtClean="0"/>
              <a:pPr/>
              <a:t>24.05.2022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CAEE39-9CBB-46E3-8114-0E3558B8672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986676273"/>
      </p:ext>
    </p:extLst>
  </p:cSld>
  <p:clrMapOvr>
    <a:masterClrMapping/>
  </p:clrMapOvr>
  <p:transition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EADFD-CB69-47E8-8784-A9E99C2B0844}" type="datetimeFigureOut">
              <a:rPr lang="ru-RU" smtClean="0"/>
              <a:pPr/>
              <a:t>24.05.2022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CAEE39-9CBB-46E3-8114-0E3558B8672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283770111"/>
      </p:ext>
    </p:extLst>
  </p:cSld>
  <p:clrMapOvr>
    <a:masterClrMapping/>
  </p:clrMapOvr>
  <p:transition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EADFD-CB69-47E8-8784-A9E99C2B0844}" type="datetimeFigureOut">
              <a:rPr lang="ru-RU" smtClean="0"/>
              <a:pPr/>
              <a:t>24.05.2022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CAEE39-9CBB-46E3-8114-0E3558B8672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984207947"/>
      </p:ext>
    </p:extLst>
  </p:cSld>
  <p:clrMapOvr>
    <a:masterClrMapping/>
  </p:clrMapOvr>
  <p:transition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EADFD-CB69-47E8-8784-A9E99C2B0844}" type="datetimeFigureOut">
              <a:rPr lang="ru-RU" smtClean="0"/>
              <a:pPr/>
              <a:t>24.05.2022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CAEE39-9CBB-46E3-8114-0E3558B8672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4011760003"/>
      </p:ext>
    </p:extLst>
  </p:cSld>
  <p:clrMapOvr>
    <a:masterClrMapping/>
  </p:clrMapOvr>
  <p:transition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EADFD-CB69-47E8-8784-A9E99C2B0844}" type="datetimeFigureOut">
              <a:rPr lang="ru-RU" smtClean="0"/>
              <a:pPr/>
              <a:t>24.05.2022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CAEE39-9CBB-46E3-8114-0E3558B8672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746333840"/>
      </p:ext>
    </p:extLst>
  </p:cSld>
  <p:clrMapOvr>
    <a:masterClrMapping/>
  </p:clrMapOvr>
  <p:transition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EADFD-CB69-47E8-8784-A9E99C2B0844}" type="datetimeFigureOut">
              <a:rPr lang="ru-RU" smtClean="0"/>
              <a:pPr/>
              <a:t>24.05.2022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CAEE39-9CBB-46E3-8114-0E3558B8672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607106857"/>
      </p:ext>
    </p:extLst>
  </p:cSld>
  <p:clrMapOvr>
    <a:masterClrMapping/>
  </p:clrMapOvr>
  <p:transition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EADFD-CB69-47E8-8784-A9E99C2B0844}" type="datetimeFigureOut">
              <a:rPr lang="ru-RU" smtClean="0"/>
              <a:pPr/>
              <a:t>24.05.2022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CAEE39-9CBB-46E3-8114-0E3558B8672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792549276"/>
      </p:ext>
    </p:extLst>
  </p:cSld>
  <p:clrMapOvr>
    <a:masterClrMapping/>
  </p:clrMapOvr>
  <p:transition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EADFD-CB69-47E8-8784-A9E99C2B0844}" type="datetimeFigureOut">
              <a:rPr lang="ru-RU" smtClean="0"/>
              <a:pPr/>
              <a:t>24.05.2022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CAEE39-9CBB-46E3-8114-0E3558B8672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4187139478"/>
      </p:ext>
    </p:extLst>
  </p:cSld>
  <p:clrMapOvr>
    <a:masterClrMapping/>
  </p:clrMapOvr>
  <p:transition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EADFD-CB69-47E8-8784-A9E99C2B0844}" type="datetimeFigureOut">
              <a:rPr lang="ru-RU" smtClean="0"/>
              <a:pPr/>
              <a:t>24.05.2022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CAEE39-9CBB-46E3-8114-0E3558B8672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392405568"/>
      </p:ext>
    </p:extLst>
  </p:cSld>
  <p:clrMapOvr>
    <a:masterClrMapping/>
  </p:clrMapOvr>
  <p:transition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EADFD-CB69-47E8-8784-A9E99C2B0844}" type="datetimeFigureOut">
              <a:rPr lang="ru-RU" smtClean="0"/>
              <a:pPr/>
              <a:t>24.05.2022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CAEE39-9CBB-46E3-8114-0E3558B8672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581457523"/>
      </p:ext>
    </p:extLst>
  </p:cSld>
  <p:clrMapOvr>
    <a:masterClrMapping/>
  </p:clrMapOvr>
  <p:transition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EADFD-CB69-47E8-8784-A9E99C2B0844}" type="datetimeFigureOut">
              <a:rPr lang="ru-RU" smtClean="0"/>
              <a:pPr/>
              <a:t>24.05.2022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CAEE39-9CBB-46E3-8114-0E3558B8672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613702467"/>
      </p:ext>
    </p:extLst>
  </p:cSld>
  <p:clrMapOvr>
    <a:masterClrMapping/>
  </p:clrMapOvr>
  <p:transition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B4EADFD-CB69-47E8-8784-A9E99C2B0844}" type="datetimeFigureOut">
              <a:rPr lang="ru-RU" smtClean="0"/>
              <a:pPr/>
              <a:t>24.05.2022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4CAEE39-9CBB-46E3-8114-0E3558B8672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659133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fade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3.jpeg"/><Relationship Id="rId4" Type="http://schemas.openxmlformats.org/officeDocument/2006/relationships/image" Target="../media/image22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6.jpeg"/><Relationship Id="rId4" Type="http://schemas.openxmlformats.org/officeDocument/2006/relationships/image" Target="../media/image25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0.jpeg"/><Relationship Id="rId5" Type="http://schemas.openxmlformats.org/officeDocument/2006/relationships/image" Target="../media/image29.jpeg"/><Relationship Id="rId4" Type="http://schemas.openxmlformats.org/officeDocument/2006/relationships/image" Target="../media/image28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7.jpeg"/><Relationship Id="rId5" Type="http://schemas.openxmlformats.org/officeDocument/2006/relationships/image" Target="../media/image36.jpeg"/><Relationship Id="rId4" Type="http://schemas.openxmlformats.org/officeDocument/2006/relationships/image" Target="../media/image35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2.jpeg"/><Relationship Id="rId5" Type="http://schemas.openxmlformats.org/officeDocument/2006/relationships/image" Target="../media/image41.jpeg"/><Relationship Id="rId4" Type="http://schemas.openxmlformats.org/officeDocument/2006/relationships/image" Target="../media/image40.jpe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709399" y="857232"/>
            <a:ext cx="5434601" cy="2376264"/>
          </a:xfrm>
        </p:spPr>
        <p:txBody>
          <a:bodyPr>
            <a:normAutofit/>
          </a:bodyPr>
          <a:lstStyle/>
          <a:p>
            <a:r>
              <a:rPr lang="en-US" sz="4000" b="1" smtClean="0">
                <a:latin typeface="Tahoma" pitchFamily="34" charset="0"/>
                <a:cs typeface="Tahoma" pitchFamily="34" charset="0"/>
              </a:rPr>
              <a:t>“</a:t>
            </a:r>
            <a:r>
              <a:rPr lang="uk-UA" sz="4000" b="1" smtClean="0">
                <a:latin typeface="Tahoma" pitchFamily="34" charset="0"/>
                <a:cs typeface="Tahoma" pitchFamily="34" charset="0"/>
              </a:rPr>
              <a:t>Класик</a:t>
            </a:r>
            <a:r>
              <a:rPr lang="uk-UA" sz="4000" b="1" dirty="0">
                <a:latin typeface="Tahoma" pitchFamily="34" charset="0"/>
                <a:cs typeface="Tahoma" pitchFamily="34" charset="0"/>
              </a:rPr>
              <a:t>, якого любили </a:t>
            </a:r>
            <a:r>
              <a:rPr lang="uk-UA" sz="4000" b="1">
                <a:latin typeface="Tahoma" pitchFamily="34" charset="0"/>
                <a:cs typeface="Tahoma" pitchFamily="34" charset="0"/>
              </a:rPr>
              <a:t>за </a:t>
            </a:r>
            <a:r>
              <a:rPr lang="uk-UA" sz="4000" b="1" smtClean="0">
                <a:latin typeface="Tahoma" pitchFamily="34" charset="0"/>
                <a:cs typeface="Tahoma" pitchFamily="34" charset="0"/>
              </a:rPr>
              <a:t>правду</a:t>
            </a:r>
            <a:r>
              <a:rPr lang="en-US" sz="4000" b="1" smtClean="0">
                <a:latin typeface="Tahoma" pitchFamily="34" charset="0"/>
                <a:cs typeface="Tahoma" pitchFamily="34" charset="0"/>
              </a:rPr>
              <a:t>”</a:t>
            </a:r>
            <a:r>
              <a:rPr lang="uk-UA" sz="4000" b="1" smtClean="0">
                <a:latin typeface="Tahoma" pitchFamily="34" charset="0"/>
                <a:cs typeface="Tahoma" pitchFamily="34" charset="0"/>
              </a:rPr>
              <a:t> </a:t>
            </a:r>
            <a:r>
              <a:rPr lang="uk-UA" b="1" dirty="0" smtClean="0">
                <a:latin typeface="Tahoma" pitchFamily="34" charset="0"/>
                <a:cs typeface="Tahoma" pitchFamily="34" charset="0"/>
              </a:rPr>
              <a:t/>
            </a:r>
            <a:br>
              <a:rPr lang="uk-UA" b="1" dirty="0" smtClean="0">
                <a:latin typeface="Tahoma" pitchFamily="34" charset="0"/>
                <a:cs typeface="Tahoma" pitchFamily="34" charset="0"/>
              </a:rPr>
            </a:br>
            <a:r>
              <a:rPr lang="uk-UA" sz="2400" dirty="0" smtClean="0">
                <a:latin typeface="Tahoma" pitchFamily="34" charset="0"/>
                <a:cs typeface="Tahoma" pitchFamily="34" charset="0"/>
              </a:rPr>
              <a:t>віртуальна виставка-портрет</a:t>
            </a:r>
            <a:endParaRPr lang="ru-RU" sz="2400" dirty="0">
              <a:latin typeface="Tahoma" pitchFamily="34" charset="0"/>
              <a:cs typeface="Tahoma" pitchFamily="34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643306" y="3286124"/>
            <a:ext cx="5293852" cy="1785950"/>
          </a:xfrm>
        </p:spPr>
        <p:txBody>
          <a:bodyPr>
            <a:normAutofit fontScale="92500" lnSpcReduction="20000"/>
          </a:bodyPr>
          <a:lstStyle/>
          <a:p>
            <a:r>
              <a:rPr lang="uk-UA" b="1" dirty="0" smtClean="0">
                <a:solidFill>
                  <a:srgbClr val="006C31"/>
                </a:solidFill>
                <a:latin typeface="Tahoma" pitchFamily="34" charset="0"/>
                <a:cs typeface="Tahoma" pitchFamily="34" charset="0"/>
              </a:rPr>
              <a:t>До 110-річчя від дня </a:t>
            </a:r>
            <a:r>
              <a:rPr lang="uk-UA" b="1" smtClean="0">
                <a:solidFill>
                  <a:srgbClr val="006C31"/>
                </a:solidFill>
                <a:latin typeface="Tahoma" pitchFamily="34" charset="0"/>
                <a:cs typeface="Tahoma" pitchFamily="34" charset="0"/>
              </a:rPr>
              <a:t>народження </a:t>
            </a:r>
            <a:r>
              <a:rPr lang="en-US" b="1" smtClean="0">
                <a:solidFill>
                  <a:srgbClr val="006C31"/>
                </a:solidFill>
                <a:latin typeface="Tahoma" pitchFamily="34" charset="0"/>
                <a:cs typeface="Tahoma" pitchFamily="34" charset="0"/>
              </a:rPr>
              <a:t/>
            </a:r>
            <a:br>
              <a:rPr lang="en-US" b="1" smtClean="0">
                <a:solidFill>
                  <a:srgbClr val="006C31"/>
                </a:solidFill>
                <a:latin typeface="Tahoma" pitchFamily="34" charset="0"/>
                <a:cs typeface="Tahoma" pitchFamily="34" charset="0"/>
              </a:rPr>
            </a:br>
            <a:r>
              <a:rPr lang="uk-UA" b="1" smtClean="0">
                <a:solidFill>
                  <a:srgbClr val="006C31"/>
                </a:solidFill>
                <a:latin typeface="Tahoma" pitchFamily="34" charset="0"/>
                <a:cs typeface="Tahoma" pitchFamily="34" charset="0"/>
              </a:rPr>
              <a:t>М.П</a:t>
            </a:r>
            <a:r>
              <a:rPr lang="uk-UA" b="1" dirty="0" smtClean="0">
                <a:solidFill>
                  <a:srgbClr val="006C31"/>
                </a:solidFill>
                <a:latin typeface="Tahoma" pitchFamily="34" charset="0"/>
                <a:cs typeface="Tahoma" pitchFamily="34" charset="0"/>
              </a:rPr>
              <a:t>. Стельмаха</a:t>
            </a:r>
            <a:endParaRPr lang="ru-RU" b="1" dirty="0">
              <a:solidFill>
                <a:srgbClr val="006C31"/>
              </a:solidFill>
              <a:latin typeface="Tahoma" pitchFamily="34" charset="0"/>
              <a:cs typeface="Tahoma" pitchFamily="34" charset="0"/>
            </a:endParaRPr>
          </a:p>
          <a:p>
            <a:r>
              <a:rPr lang="uk-UA" b="1" smtClean="0"/>
              <a:t>               </a:t>
            </a:r>
            <a:endParaRPr lang="ru-RU" b="1" dirty="0"/>
          </a:p>
        </p:txBody>
      </p:sp>
      <p:pic>
        <p:nvPicPr>
          <p:cNvPr id="1026" name="Picture 2" descr="C:\Documents and Settings\user\Рабочий стол\фото стельмах\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7158" y="785794"/>
            <a:ext cx="3275856" cy="479950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5286380" y="4500570"/>
            <a:ext cx="214994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2400" smtClean="0">
                <a:latin typeface="Tahoma" pitchFamily="34" charset="0"/>
                <a:cs typeface="Tahoma" pitchFamily="34" charset="0"/>
              </a:rPr>
              <a:t>1912-1983 рр</a:t>
            </a:r>
            <a:r>
              <a:rPr lang="uk-UA" smtClean="0">
                <a:latin typeface="Tahoma" pitchFamily="34" charset="0"/>
                <a:cs typeface="Tahoma" pitchFamily="34" charset="0"/>
              </a:rPr>
              <a:t>.</a:t>
            </a:r>
            <a:endParaRPr lang="uk-UA">
              <a:latin typeface="Tahoma" pitchFamily="34" charset="0"/>
              <a:cs typeface="Tahoma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76265790"/>
      </p:ext>
    </p:extLst>
  </p:cSld>
  <p:clrMapOvr>
    <a:masterClrMapping/>
  </p:clrMapOvr>
  <p:transition>
    <p:fad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2714620"/>
            <a:ext cx="8208912" cy="3337520"/>
          </a:xfrm>
        </p:spPr>
        <p:txBody>
          <a:bodyPr>
            <a:normAutofit/>
          </a:bodyPr>
          <a:lstStyle/>
          <a:p>
            <a:pPr algn="just"/>
            <a:r>
              <a:rPr lang="ru-RU" sz="2400" smtClean="0">
                <a:latin typeface="Tahoma" pitchFamily="34" charset="0"/>
                <a:cs typeface="Tahoma" pitchFamily="34" charset="0"/>
              </a:rPr>
              <a:t>     Михайло </a:t>
            </a:r>
            <a:r>
              <a:rPr lang="ru-RU" sz="2400" dirty="0" err="1" smtClean="0">
                <a:latin typeface="Tahoma" pitchFamily="34" charset="0"/>
                <a:cs typeface="Tahoma" pitchFamily="34" charset="0"/>
              </a:rPr>
              <a:t>Панасович</a:t>
            </a:r>
            <a:r>
              <a:rPr lang="ru-RU" sz="2400" dirty="0" smtClean="0">
                <a:latin typeface="Tahoma" pitchFamily="34" charset="0"/>
                <a:cs typeface="Tahoma" pitchFamily="34" charset="0"/>
              </a:rPr>
              <a:t> Стельмах </a:t>
            </a:r>
            <a:r>
              <a:rPr lang="ru-RU" sz="2400" smtClean="0">
                <a:latin typeface="Tahoma" pitchFamily="34" charset="0"/>
                <a:cs typeface="Tahoma" pitchFamily="34" charset="0"/>
              </a:rPr>
              <a:t>– самобутній талант, поет </a:t>
            </a:r>
            <a:r>
              <a:rPr lang="ru-RU" sz="2400" dirty="0" smtClean="0">
                <a:latin typeface="Tahoma" pitchFamily="34" charset="0"/>
                <a:cs typeface="Tahoma" pitchFamily="34" charset="0"/>
              </a:rPr>
              <a:t>і </a:t>
            </a:r>
            <a:r>
              <a:rPr lang="ru-RU" sz="2400" dirty="0" err="1" smtClean="0">
                <a:latin typeface="Tahoma" pitchFamily="34" charset="0"/>
                <a:cs typeface="Tahoma" pitchFamily="34" charset="0"/>
              </a:rPr>
              <a:t>прозаїк</a:t>
            </a:r>
            <a:r>
              <a:rPr lang="ru-RU" sz="2400" dirty="0" smtClean="0">
                <a:latin typeface="Tahoma" pitchFamily="34" charset="0"/>
                <a:cs typeface="Tahoma" pitchFamily="34" charset="0"/>
              </a:rPr>
              <a:t>, драматург і фольклорист, </a:t>
            </a:r>
            <a:r>
              <a:rPr lang="ru-RU" sz="2400" dirty="0" err="1" smtClean="0">
                <a:latin typeface="Tahoma" pitchFamily="34" charset="0"/>
                <a:cs typeface="Tahoma" pitchFamily="34" charset="0"/>
              </a:rPr>
              <a:t>публіцист</a:t>
            </a:r>
            <a:r>
              <a:rPr lang="ru-RU" sz="2400" dirty="0" smtClean="0">
                <a:latin typeface="Tahoma" pitchFamily="34" charset="0"/>
                <a:cs typeface="Tahoma" pitchFamily="34" charset="0"/>
              </a:rPr>
              <a:t> і </a:t>
            </a:r>
            <a:r>
              <a:rPr lang="ru-RU" sz="2400" dirty="0" err="1" smtClean="0">
                <a:latin typeface="Tahoma" pitchFamily="34" charset="0"/>
                <a:cs typeface="Tahoma" pitchFamily="34" charset="0"/>
              </a:rPr>
              <a:t>кіносценарист</a:t>
            </a:r>
            <a:r>
              <a:rPr lang="ru-RU" sz="2400" dirty="0" smtClean="0">
                <a:latin typeface="Tahoma" pitchFamily="34" charset="0"/>
                <a:cs typeface="Tahoma" pitchFamily="34" charset="0"/>
              </a:rPr>
              <a:t>. </a:t>
            </a:r>
            <a:r>
              <a:rPr lang="ru-RU" sz="2400" dirty="0" err="1" smtClean="0">
                <a:latin typeface="Tahoma" pitchFamily="34" charset="0"/>
                <a:cs typeface="Tahoma" pitchFamily="34" charset="0"/>
              </a:rPr>
              <a:t>Своїми</a:t>
            </a:r>
            <a:r>
              <a:rPr lang="ru-RU" sz="2400" dirty="0" smtClean="0">
                <a:latin typeface="Tahoma" pitchFamily="34" charset="0"/>
                <a:cs typeface="Tahoma" pitchFamily="34" charset="0"/>
              </a:rPr>
              <a:t> </a:t>
            </a:r>
            <a:r>
              <a:rPr lang="ru-RU" sz="2400" dirty="0" err="1" smtClean="0">
                <a:latin typeface="Tahoma" pitchFamily="34" charset="0"/>
                <a:cs typeface="Tahoma" pitchFamily="34" charset="0"/>
              </a:rPr>
              <a:t>поезіями</a:t>
            </a:r>
            <a:r>
              <a:rPr lang="ru-RU" sz="2400" dirty="0" smtClean="0">
                <a:latin typeface="Tahoma" pitchFamily="34" charset="0"/>
                <a:cs typeface="Tahoma" pitchFamily="34" charset="0"/>
              </a:rPr>
              <a:t>, </a:t>
            </a:r>
            <a:r>
              <a:rPr lang="ru-RU" sz="2400" dirty="0" err="1" smtClean="0">
                <a:latin typeface="Tahoma" pitchFamily="34" charset="0"/>
                <a:cs typeface="Tahoma" pitchFamily="34" charset="0"/>
              </a:rPr>
              <a:t>оповіданнями</a:t>
            </a:r>
            <a:r>
              <a:rPr lang="ru-RU" sz="2400" dirty="0" smtClean="0">
                <a:latin typeface="Tahoma" pitchFamily="34" charset="0"/>
                <a:cs typeface="Tahoma" pitchFamily="34" charset="0"/>
              </a:rPr>
              <a:t>, </a:t>
            </a:r>
            <a:r>
              <a:rPr lang="ru-RU" sz="2400" dirty="0" err="1" smtClean="0">
                <a:latin typeface="Tahoma" pitchFamily="34" charset="0"/>
                <a:cs typeface="Tahoma" pitchFamily="34" charset="0"/>
              </a:rPr>
              <a:t>повістями</a:t>
            </a:r>
            <a:r>
              <a:rPr lang="ru-RU" sz="2400" dirty="0" smtClean="0">
                <a:latin typeface="Tahoma" pitchFamily="34" charset="0"/>
                <a:cs typeface="Tahoma" pitchFamily="34" charset="0"/>
              </a:rPr>
              <a:t> і романами </a:t>
            </a:r>
            <a:r>
              <a:rPr lang="ru-RU" sz="2400" dirty="0" err="1" smtClean="0">
                <a:latin typeface="Tahoma" pitchFamily="34" charset="0"/>
                <a:cs typeface="Tahoma" pitchFamily="34" charset="0"/>
              </a:rPr>
              <a:t>він</a:t>
            </a:r>
            <a:r>
              <a:rPr lang="ru-RU" sz="2400" dirty="0" smtClean="0">
                <a:latin typeface="Tahoma" pitchFamily="34" charset="0"/>
                <a:cs typeface="Tahoma" pitchFamily="34" charset="0"/>
              </a:rPr>
              <a:t> </a:t>
            </a:r>
            <a:r>
              <a:rPr lang="ru-RU" sz="2400" dirty="0" err="1" smtClean="0">
                <a:latin typeface="Tahoma" pitchFamily="34" charset="0"/>
                <a:cs typeface="Tahoma" pitchFamily="34" charset="0"/>
              </a:rPr>
              <a:t>підніс</a:t>
            </a:r>
            <a:r>
              <a:rPr lang="ru-RU" sz="2400" dirty="0" smtClean="0">
                <a:latin typeface="Tahoma" pitchFamily="34" charset="0"/>
                <a:cs typeface="Tahoma" pitchFamily="34" charset="0"/>
              </a:rPr>
              <a:t> </a:t>
            </a:r>
            <a:r>
              <a:rPr lang="ru-RU" sz="2400" dirty="0" err="1" smtClean="0">
                <a:latin typeface="Tahoma" pitchFamily="34" charset="0"/>
                <a:cs typeface="Tahoma" pitchFamily="34" charset="0"/>
              </a:rPr>
              <a:t>рідне</a:t>
            </a:r>
            <a:r>
              <a:rPr lang="ru-RU" sz="2400" dirty="0" smtClean="0">
                <a:latin typeface="Tahoma" pitchFamily="34" charset="0"/>
                <a:cs typeface="Tahoma" pitchFamily="34" charset="0"/>
              </a:rPr>
              <a:t> слово до </a:t>
            </a:r>
            <a:r>
              <a:rPr lang="ru-RU" sz="2400" dirty="0" err="1" smtClean="0">
                <a:latin typeface="Tahoma" pitchFamily="34" charset="0"/>
                <a:cs typeface="Tahoma" pitchFamily="34" charset="0"/>
              </a:rPr>
              <a:t>високих</a:t>
            </a:r>
            <a:r>
              <a:rPr lang="ru-RU" sz="2400" dirty="0" smtClean="0">
                <a:latin typeface="Tahoma" pitchFamily="34" charset="0"/>
                <a:cs typeface="Tahoma" pitchFamily="34" charset="0"/>
              </a:rPr>
              <a:t> вершин в </a:t>
            </a:r>
            <a:r>
              <a:rPr lang="ru-RU" sz="2400" err="1" smtClean="0">
                <a:latin typeface="Tahoma" pitchFamily="34" charset="0"/>
                <a:cs typeface="Tahoma" pitchFamily="34" charset="0"/>
              </a:rPr>
              <a:t>українському</a:t>
            </a:r>
            <a:r>
              <a:rPr lang="ru-RU" sz="2400" smtClean="0">
                <a:latin typeface="Tahoma" pitchFamily="34" charset="0"/>
                <a:cs typeface="Tahoma" pitchFamily="34" charset="0"/>
              </a:rPr>
              <a:t> письменстві.</a:t>
            </a:r>
            <a:endParaRPr lang="ru-RU" sz="2400" dirty="0">
              <a:latin typeface="Tahoma" pitchFamily="34" charset="0"/>
              <a:cs typeface="Tahoma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63888" y="620688"/>
            <a:ext cx="5294392" cy="2016224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sz="2400" smtClean="0">
                <a:solidFill>
                  <a:srgbClr val="006C31"/>
                </a:solidFill>
                <a:latin typeface="Tahoma" pitchFamily="34" charset="0"/>
                <a:cs typeface="Tahoma" pitchFamily="34" charset="0"/>
              </a:rPr>
              <a:t>“</a:t>
            </a:r>
            <a:r>
              <a:rPr lang="ru-RU" sz="2400" smtClean="0">
                <a:solidFill>
                  <a:srgbClr val="006C31"/>
                </a:solidFill>
                <a:latin typeface="Tahoma" pitchFamily="34" charset="0"/>
                <a:cs typeface="Tahoma" pitchFamily="34" charset="0"/>
              </a:rPr>
              <a:t>...</a:t>
            </a:r>
            <a:r>
              <a:rPr lang="ru-RU" sz="2400" dirty="0" smtClean="0">
                <a:solidFill>
                  <a:srgbClr val="006C31"/>
                </a:solidFill>
                <a:latin typeface="Tahoma" pitchFamily="34" charset="0"/>
                <a:cs typeface="Tahoma" pitchFamily="34" charset="0"/>
              </a:rPr>
              <a:t>Земля моя, </a:t>
            </a:r>
            <a:r>
              <a:rPr lang="ru-RU" sz="2400" dirty="0" err="1" smtClean="0">
                <a:solidFill>
                  <a:srgbClr val="006C31"/>
                </a:solidFill>
                <a:latin typeface="Tahoma" pitchFamily="34" charset="0"/>
                <a:cs typeface="Tahoma" pitchFamily="34" charset="0"/>
              </a:rPr>
              <a:t>запашна</a:t>
            </a:r>
            <a:r>
              <a:rPr lang="ru-RU" sz="2400" dirty="0" smtClean="0">
                <a:solidFill>
                  <a:srgbClr val="006C31"/>
                </a:solidFill>
                <a:latin typeface="Tahoma" pitchFamily="34" charset="0"/>
                <a:cs typeface="Tahoma" pitchFamily="34" charset="0"/>
              </a:rPr>
              <a:t>, </a:t>
            </a:r>
            <a:r>
              <a:rPr lang="ru-RU" sz="2400" dirty="0" err="1" smtClean="0">
                <a:solidFill>
                  <a:srgbClr val="006C31"/>
                </a:solidFill>
                <a:latin typeface="Tahoma" pitchFamily="34" charset="0"/>
                <a:cs typeface="Tahoma" pitchFamily="34" charset="0"/>
              </a:rPr>
              <a:t>барвінкова</a:t>
            </a:r>
            <a:r>
              <a:rPr lang="ru-RU" sz="2400" dirty="0" smtClean="0">
                <a:solidFill>
                  <a:srgbClr val="006C31"/>
                </a:solidFill>
                <a:latin typeface="Tahoma" pitchFamily="34" charset="0"/>
                <a:cs typeface="Tahoma" pitchFamily="34" charset="0"/>
              </a:rPr>
              <a:t>,</a:t>
            </a:r>
          </a:p>
          <a:p>
            <a:pPr marL="0" indent="0">
              <a:buNone/>
            </a:pPr>
            <a:r>
              <a:rPr lang="ru-RU" sz="2400" dirty="0" err="1" smtClean="0">
                <a:solidFill>
                  <a:srgbClr val="006C31"/>
                </a:solidFill>
                <a:latin typeface="Tahoma" pitchFamily="34" charset="0"/>
                <a:cs typeface="Tahoma" pitchFamily="34" charset="0"/>
              </a:rPr>
              <a:t>Ріки</a:t>
            </a:r>
            <a:r>
              <a:rPr lang="ru-RU" sz="2400" dirty="0" smtClean="0">
                <a:solidFill>
                  <a:srgbClr val="006C31"/>
                </a:solidFill>
                <a:latin typeface="Tahoma" pitchFamily="34" charset="0"/>
                <a:cs typeface="Tahoma" pitchFamily="34" charset="0"/>
              </a:rPr>
              <a:t> </a:t>
            </a:r>
            <a:r>
              <a:rPr lang="ru-RU" sz="2400" dirty="0" err="1" smtClean="0">
                <a:solidFill>
                  <a:srgbClr val="006C31"/>
                </a:solidFill>
                <a:latin typeface="Tahoma" pitchFamily="34" charset="0"/>
                <a:cs typeface="Tahoma" pitchFamily="34" charset="0"/>
              </a:rPr>
              <a:t>медові</a:t>
            </a:r>
            <a:r>
              <a:rPr lang="ru-RU" sz="2400" dirty="0" smtClean="0">
                <a:solidFill>
                  <a:srgbClr val="006C31"/>
                </a:solidFill>
                <a:latin typeface="Tahoma" pitchFamily="34" charset="0"/>
                <a:cs typeface="Tahoma" pitchFamily="34" charset="0"/>
              </a:rPr>
              <a:t>, </a:t>
            </a:r>
            <a:r>
              <a:rPr lang="ru-RU" sz="2400" dirty="0" err="1" smtClean="0">
                <a:solidFill>
                  <a:srgbClr val="006C31"/>
                </a:solidFill>
                <a:latin typeface="Tahoma" pitchFamily="34" charset="0"/>
                <a:cs typeface="Tahoma" pitchFamily="34" charset="0"/>
              </a:rPr>
              <a:t>дощі</a:t>
            </a:r>
            <a:r>
              <a:rPr lang="ru-RU" sz="2400" dirty="0" smtClean="0">
                <a:solidFill>
                  <a:srgbClr val="006C31"/>
                </a:solidFill>
                <a:latin typeface="Tahoma" pitchFamily="34" charset="0"/>
                <a:cs typeface="Tahoma" pitchFamily="34" charset="0"/>
              </a:rPr>
              <a:t> </a:t>
            </a:r>
            <a:r>
              <a:rPr lang="ru-RU" sz="2400" dirty="0" err="1" smtClean="0">
                <a:solidFill>
                  <a:srgbClr val="006C31"/>
                </a:solidFill>
                <a:latin typeface="Tahoma" pitchFamily="34" charset="0"/>
                <a:cs typeface="Tahoma" pitchFamily="34" charset="0"/>
              </a:rPr>
              <a:t>золоті</a:t>
            </a:r>
            <a:r>
              <a:rPr lang="ru-RU" sz="2400" dirty="0" smtClean="0">
                <a:solidFill>
                  <a:srgbClr val="006C31"/>
                </a:solidFill>
                <a:latin typeface="Tahoma" pitchFamily="34" charset="0"/>
                <a:cs typeface="Tahoma" pitchFamily="34" charset="0"/>
              </a:rPr>
              <a:t>,</a:t>
            </a:r>
          </a:p>
          <a:p>
            <a:pPr marL="0" indent="0">
              <a:buNone/>
            </a:pPr>
            <a:r>
              <a:rPr lang="ru-RU" sz="2400" dirty="0" err="1" smtClean="0">
                <a:solidFill>
                  <a:srgbClr val="006C31"/>
                </a:solidFill>
                <a:latin typeface="Tahoma" pitchFamily="34" charset="0"/>
                <a:cs typeface="Tahoma" pitchFamily="34" charset="0"/>
              </a:rPr>
              <a:t>Тільки</a:t>
            </a:r>
            <a:r>
              <a:rPr lang="ru-RU" sz="2400" dirty="0" smtClean="0">
                <a:solidFill>
                  <a:srgbClr val="006C31"/>
                </a:solidFill>
                <a:latin typeface="Tahoma" pitchFamily="34" charset="0"/>
                <a:cs typeface="Tahoma" pitchFamily="34" charset="0"/>
              </a:rPr>
              <a:t> б </a:t>
            </a:r>
            <a:r>
              <a:rPr lang="ru-RU" sz="2400" dirty="0" err="1" smtClean="0">
                <a:solidFill>
                  <a:srgbClr val="006C31"/>
                </a:solidFill>
                <a:latin typeface="Tahoma" pitchFamily="34" charset="0"/>
                <a:cs typeface="Tahoma" pitchFamily="34" charset="0"/>
              </a:rPr>
              <a:t>побачить</a:t>
            </a:r>
            <a:r>
              <a:rPr lang="ru-RU" sz="2400" dirty="0" smtClean="0">
                <a:solidFill>
                  <a:srgbClr val="006C31"/>
                </a:solidFill>
                <a:latin typeface="Tahoma" pitchFamily="34" charset="0"/>
                <a:cs typeface="Tahoma" pitchFamily="34" charset="0"/>
              </a:rPr>
              <a:t> тебе у </a:t>
            </a:r>
            <a:r>
              <a:rPr lang="ru-RU" sz="2400" dirty="0" err="1" smtClean="0">
                <a:solidFill>
                  <a:srgbClr val="006C31"/>
                </a:solidFill>
                <a:latin typeface="Tahoma" pitchFamily="34" charset="0"/>
                <a:cs typeface="Tahoma" pitchFamily="34" charset="0"/>
              </a:rPr>
              <a:t>обнові</a:t>
            </a:r>
            <a:r>
              <a:rPr lang="ru-RU" sz="2400" dirty="0" smtClean="0">
                <a:solidFill>
                  <a:srgbClr val="006C31"/>
                </a:solidFill>
                <a:latin typeface="Tahoma" pitchFamily="34" charset="0"/>
                <a:cs typeface="Tahoma" pitchFamily="34" charset="0"/>
              </a:rPr>
              <a:t>,</a:t>
            </a:r>
          </a:p>
          <a:p>
            <a:pPr marL="0" indent="0">
              <a:buNone/>
            </a:pPr>
            <a:r>
              <a:rPr lang="ru-RU" sz="2400" dirty="0" err="1" smtClean="0">
                <a:solidFill>
                  <a:srgbClr val="006C31"/>
                </a:solidFill>
                <a:latin typeface="Tahoma" pitchFamily="34" charset="0"/>
                <a:cs typeface="Tahoma" pitchFamily="34" charset="0"/>
              </a:rPr>
              <a:t>Більше</a:t>
            </a:r>
            <a:r>
              <a:rPr lang="ru-RU" sz="2400" dirty="0" smtClean="0">
                <a:solidFill>
                  <a:srgbClr val="006C31"/>
                </a:solidFill>
                <a:latin typeface="Tahoma" pitchFamily="34" charset="0"/>
                <a:cs typeface="Tahoma" pitchFamily="34" charset="0"/>
              </a:rPr>
              <a:t> </a:t>
            </a:r>
            <a:r>
              <a:rPr lang="ru-RU" sz="2400" dirty="0" err="1" smtClean="0">
                <a:solidFill>
                  <a:srgbClr val="006C31"/>
                </a:solidFill>
                <a:latin typeface="Tahoma" pitchFamily="34" charset="0"/>
                <a:cs typeface="Tahoma" pitchFamily="34" charset="0"/>
              </a:rPr>
              <a:t>нічого</a:t>
            </a:r>
            <a:r>
              <a:rPr lang="ru-RU" sz="2400" dirty="0" smtClean="0">
                <a:solidFill>
                  <a:srgbClr val="006C31"/>
                </a:solidFill>
                <a:latin typeface="Tahoma" pitchFamily="34" charset="0"/>
                <a:cs typeface="Tahoma" pitchFamily="34" charset="0"/>
              </a:rPr>
              <a:t> не хочу в </a:t>
            </a:r>
            <a:r>
              <a:rPr lang="ru-RU" sz="2400" err="1" smtClean="0">
                <a:solidFill>
                  <a:srgbClr val="006C31"/>
                </a:solidFill>
                <a:latin typeface="Tahoma" pitchFamily="34" charset="0"/>
                <a:cs typeface="Tahoma" pitchFamily="34" charset="0"/>
              </a:rPr>
              <a:t>житті</a:t>
            </a:r>
            <a:r>
              <a:rPr lang="ru-RU" sz="2400" smtClean="0">
                <a:solidFill>
                  <a:srgbClr val="006C31"/>
                </a:solidFill>
                <a:latin typeface="Tahoma" pitchFamily="34" charset="0"/>
                <a:cs typeface="Tahoma" pitchFamily="34" charset="0"/>
              </a:rPr>
              <a:t>…</a:t>
            </a:r>
            <a:r>
              <a:rPr lang="en-US" sz="2400" smtClean="0">
                <a:solidFill>
                  <a:srgbClr val="006C31"/>
                </a:solidFill>
                <a:latin typeface="Tahoma" pitchFamily="34" charset="0"/>
                <a:cs typeface="Tahoma" pitchFamily="34" charset="0"/>
              </a:rPr>
              <a:t>”</a:t>
            </a:r>
            <a:endParaRPr lang="ru-RU" sz="2400" dirty="0" smtClean="0">
              <a:solidFill>
                <a:srgbClr val="006C31"/>
              </a:solidFill>
              <a:latin typeface="Tahoma" pitchFamily="34" charset="0"/>
              <a:cs typeface="Tahoma" pitchFamily="34" charset="0"/>
            </a:endParaRPr>
          </a:p>
          <a:p>
            <a:pPr marL="0" indent="0" algn="r">
              <a:buNone/>
            </a:pPr>
            <a:r>
              <a:rPr lang="ru-RU" sz="2400" dirty="0" smtClean="0">
                <a:solidFill>
                  <a:srgbClr val="006C31"/>
                </a:solidFill>
                <a:latin typeface="Tahoma" pitchFamily="34" charset="0"/>
                <a:cs typeface="Tahoma" pitchFamily="34" charset="0"/>
              </a:rPr>
              <a:t>М. П. Стельмах</a:t>
            </a:r>
            <a:endParaRPr lang="ru-RU" sz="2400" dirty="0">
              <a:solidFill>
                <a:srgbClr val="006C31"/>
              </a:solidFill>
              <a:latin typeface="Tahoma" pitchFamily="34" charset="0"/>
              <a:cs typeface="Tahoma" pitchFamily="34" charset="0"/>
            </a:endParaRPr>
          </a:p>
        </p:txBody>
      </p:sp>
      <p:pic>
        <p:nvPicPr>
          <p:cNvPr id="2050" name="Picture 2" descr="C:\Documents and Settings\user\Рабочий стол\фото стельмах\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596" y="357166"/>
            <a:ext cx="3079625" cy="273744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367338917"/>
      </p:ext>
    </p:extLst>
  </p:cSld>
  <p:clrMapOvr>
    <a:masterClrMapping/>
  </p:clrMapOvr>
  <p:transition advTm="7000">
    <p:fad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71986" y="0"/>
            <a:ext cx="4872014" cy="1000108"/>
          </a:xfrm>
        </p:spPr>
        <p:txBody>
          <a:bodyPr>
            <a:normAutofit/>
          </a:bodyPr>
          <a:lstStyle/>
          <a:p>
            <a:r>
              <a:rPr lang="uk-UA" sz="3000" b="1" dirty="0" smtClean="0">
                <a:solidFill>
                  <a:srgbClr val="006C31"/>
                </a:solidFill>
                <a:latin typeface="Tahoma" pitchFamily="34" charset="0"/>
                <a:cs typeface="Tahoma" pitchFamily="34" charset="0"/>
              </a:rPr>
              <a:t>Сторінками біографії</a:t>
            </a:r>
            <a:endParaRPr lang="ru-RU" sz="3000" b="1" dirty="0">
              <a:solidFill>
                <a:srgbClr val="006C31"/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00562" y="1071546"/>
            <a:ext cx="4429156" cy="3357586"/>
          </a:xfrm>
        </p:spPr>
        <p:txBody>
          <a:bodyPr>
            <a:normAutofit fontScale="85000" lnSpcReduction="10000"/>
          </a:bodyPr>
          <a:lstStyle/>
          <a:p>
            <a:pPr marL="0" indent="0">
              <a:lnSpc>
                <a:spcPct val="120000"/>
              </a:lnSpc>
              <a:buNone/>
            </a:pPr>
            <a:r>
              <a:rPr lang="ru-RU" sz="2800" smtClean="0"/>
              <a:t/>
            </a:r>
            <a:br>
              <a:rPr lang="ru-RU" sz="2800" smtClean="0"/>
            </a:br>
            <a:r>
              <a:rPr lang="ru-RU" sz="2800" smtClean="0"/>
              <a:t>   </a:t>
            </a:r>
            <a:r>
              <a:rPr lang="ru-RU" sz="3100" smtClean="0">
                <a:latin typeface="Tahoma" pitchFamily="34" charset="0"/>
                <a:cs typeface="Tahoma" pitchFamily="34" charset="0"/>
              </a:rPr>
              <a:t>Михайло Стельмах народився </a:t>
            </a:r>
            <a:r>
              <a:rPr lang="ru-RU" sz="3100" b="1" smtClean="0">
                <a:latin typeface="Tahoma" pitchFamily="34" charset="0"/>
                <a:cs typeface="Tahoma" pitchFamily="34" charset="0"/>
              </a:rPr>
              <a:t>24 </a:t>
            </a:r>
            <a:r>
              <a:rPr lang="ru-RU" sz="3100" b="1" dirty="0" err="1" smtClean="0">
                <a:latin typeface="Tahoma" pitchFamily="34" charset="0"/>
                <a:cs typeface="Tahoma" pitchFamily="34" charset="0"/>
              </a:rPr>
              <a:t>травня</a:t>
            </a:r>
            <a:r>
              <a:rPr lang="ru-RU" sz="3100" b="1" dirty="0" smtClean="0">
                <a:latin typeface="Tahoma" pitchFamily="34" charset="0"/>
                <a:cs typeface="Tahoma" pitchFamily="34" charset="0"/>
              </a:rPr>
              <a:t> 1912 </a:t>
            </a:r>
            <a:r>
              <a:rPr lang="ru-RU" sz="3100" dirty="0" smtClean="0">
                <a:latin typeface="Tahoma" pitchFamily="34" charset="0"/>
                <a:cs typeface="Tahoma" pitchFamily="34" charset="0"/>
              </a:rPr>
              <a:t>року в </a:t>
            </a:r>
            <a:r>
              <a:rPr lang="ru-RU" sz="3100" dirty="0" err="1" smtClean="0">
                <a:latin typeface="Tahoma" pitchFamily="34" charset="0"/>
                <a:cs typeface="Tahoma" pitchFamily="34" charset="0"/>
              </a:rPr>
              <a:t>селі</a:t>
            </a:r>
            <a:r>
              <a:rPr lang="ru-RU" sz="3100" dirty="0" smtClean="0">
                <a:latin typeface="Tahoma" pitchFamily="34" charset="0"/>
                <a:cs typeface="Tahoma" pitchFamily="34" charset="0"/>
              </a:rPr>
              <a:t> </a:t>
            </a:r>
            <a:r>
              <a:rPr lang="ru-RU" sz="3100" dirty="0" err="1" smtClean="0">
                <a:latin typeface="Tahoma" pitchFamily="34" charset="0"/>
                <a:cs typeface="Tahoma" pitchFamily="34" charset="0"/>
              </a:rPr>
              <a:t>Дяківцях</a:t>
            </a:r>
            <a:r>
              <a:rPr lang="ru-RU" sz="3100" dirty="0" smtClean="0">
                <a:latin typeface="Tahoma" pitchFamily="34" charset="0"/>
                <a:cs typeface="Tahoma" pitchFamily="34" charset="0"/>
              </a:rPr>
              <a:t> </a:t>
            </a:r>
            <a:r>
              <a:rPr lang="ru-RU" sz="3100" dirty="0" err="1" smtClean="0">
                <a:latin typeface="Tahoma" pitchFamily="34" charset="0"/>
                <a:cs typeface="Tahoma" pitchFamily="34" charset="0"/>
              </a:rPr>
              <a:t>Літинського</a:t>
            </a:r>
            <a:r>
              <a:rPr lang="ru-RU" sz="3100" dirty="0" smtClean="0">
                <a:latin typeface="Tahoma" pitchFamily="34" charset="0"/>
                <a:cs typeface="Tahoma" pitchFamily="34" charset="0"/>
              </a:rPr>
              <a:t> </a:t>
            </a:r>
            <a:r>
              <a:rPr lang="ru-RU" sz="3100" dirty="0" err="1" smtClean="0">
                <a:latin typeface="Tahoma" pitchFamily="34" charset="0"/>
                <a:cs typeface="Tahoma" pitchFamily="34" charset="0"/>
              </a:rPr>
              <a:t>повіту</a:t>
            </a:r>
            <a:r>
              <a:rPr lang="ru-RU" sz="3100" dirty="0" smtClean="0">
                <a:latin typeface="Tahoma" pitchFamily="34" charset="0"/>
                <a:cs typeface="Tahoma" pitchFamily="34" charset="0"/>
              </a:rPr>
              <a:t> на </a:t>
            </a:r>
            <a:r>
              <a:rPr lang="ru-RU" sz="3100" dirty="0" err="1" smtClean="0">
                <a:latin typeface="Tahoma" pitchFamily="34" charset="0"/>
                <a:cs typeface="Tahoma" pitchFamily="34" charset="0"/>
              </a:rPr>
              <a:t>Вінниччині</a:t>
            </a:r>
            <a:r>
              <a:rPr lang="ru-RU" sz="3100" dirty="0" smtClean="0">
                <a:latin typeface="Tahoma" pitchFamily="34" charset="0"/>
                <a:cs typeface="Tahoma" pitchFamily="34" charset="0"/>
              </a:rPr>
              <a:t> в </a:t>
            </a:r>
            <a:r>
              <a:rPr lang="ru-RU" sz="3100" dirty="0" err="1" smtClean="0">
                <a:latin typeface="Tahoma" pitchFamily="34" charset="0"/>
                <a:cs typeface="Tahoma" pitchFamily="34" charset="0"/>
              </a:rPr>
              <a:t>родині</a:t>
            </a:r>
            <a:r>
              <a:rPr lang="ru-RU" sz="3100" dirty="0" smtClean="0">
                <a:latin typeface="Tahoma" pitchFamily="34" charset="0"/>
                <a:cs typeface="Tahoma" pitchFamily="34" charset="0"/>
              </a:rPr>
              <a:t> незаможного </a:t>
            </a:r>
            <a:r>
              <a:rPr lang="ru-RU" sz="3100" dirty="0" err="1" smtClean="0">
                <a:latin typeface="Tahoma" pitchFamily="34" charset="0"/>
                <a:cs typeface="Tahoma" pitchFamily="34" charset="0"/>
              </a:rPr>
              <a:t>хлібороба</a:t>
            </a:r>
            <a:r>
              <a:rPr lang="ru-RU" sz="3100" dirty="0" smtClean="0">
                <a:latin typeface="Tahoma" pitchFamily="34" charset="0"/>
                <a:cs typeface="Tahoma" pitchFamily="34" charset="0"/>
              </a:rPr>
              <a:t>.</a:t>
            </a:r>
            <a:endParaRPr lang="ru-RU" sz="3100" dirty="0">
              <a:latin typeface="Tahoma" pitchFamily="34" charset="0"/>
              <a:cs typeface="Tahoma" pitchFamily="34" charset="0"/>
            </a:endParaRPr>
          </a:p>
          <a:p>
            <a:pPr marL="0" indent="0" algn="just">
              <a:buNone/>
            </a:pPr>
            <a:endParaRPr lang="ru-RU" sz="2400" dirty="0" smtClean="0">
              <a:latin typeface="Tahoma" pitchFamily="34" charset="0"/>
              <a:cs typeface="Tahoma" pitchFamily="34" charset="0"/>
            </a:endParaRPr>
          </a:p>
          <a:p>
            <a:pPr marL="0" indent="0" algn="just">
              <a:buNone/>
            </a:pPr>
            <a:endParaRPr lang="ru-RU" sz="2800" dirty="0" smtClean="0"/>
          </a:p>
          <a:p>
            <a:pPr marL="0" indent="0" algn="just">
              <a:buNone/>
            </a:pPr>
            <a:endParaRPr lang="ru-RU" sz="2800" dirty="0"/>
          </a:p>
          <a:p>
            <a:pPr marL="0" indent="0">
              <a:buNone/>
            </a:pPr>
            <a:endParaRPr lang="ru-RU" sz="2400" dirty="0"/>
          </a:p>
        </p:txBody>
      </p:sp>
      <p:pic>
        <p:nvPicPr>
          <p:cNvPr id="3074" name="Picture 2" descr="C:\Documents and Settings\user\Рабочий стол\фото стельмах\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7158" y="785794"/>
            <a:ext cx="3929090" cy="414203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428596" y="5143512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mtClean="0">
                <a:latin typeface="Tahoma" pitchFamily="34" charset="0"/>
                <a:cs typeface="Tahoma" pitchFamily="34" charset="0"/>
              </a:rPr>
              <a:t>Михайло Стельмах з матір’ю Ганною Іванівною. 1914 р. Фото з фондів Центрального державного архіву-музею літератури і мистецтва України</a:t>
            </a:r>
            <a:endParaRPr lang="ru-RU" dirty="0">
              <a:latin typeface="Tahoma" pitchFamily="34" charset="0"/>
              <a:cs typeface="Tahoma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86259413"/>
      </p:ext>
    </p:extLst>
  </p:cSld>
  <p:clrMapOvr>
    <a:masterClrMapping/>
  </p:clrMapOvr>
  <p:transition advTm="7000">
    <p:fad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85720" y="872229"/>
            <a:ext cx="8572560" cy="2985399"/>
          </a:xfrm>
        </p:spPr>
        <p:txBody>
          <a:bodyPr>
            <a:noAutofit/>
          </a:bodyPr>
          <a:lstStyle/>
          <a:p>
            <a:pPr marL="0" indent="0">
              <a:spcBef>
                <a:spcPts val="0"/>
              </a:spcBef>
              <a:buNone/>
            </a:pPr>
            <a:r>
              <a:rPr lang="ru-RU" sz="2400" smtClean="0">
                <a:latin typeface="Tahoma" pitchFamily="34" charset="0"/>
                <a:cs typeface="Tahoma" pitchFamily="34" charset="0"/>
              </a:rPr>
              <a:t>     Сім’я </a:t>
            </a:r>
            <a:r>
              <a:rPr lang="ru-RU" sz="2400" dirty="0" err="1" smtClean="0">
                <a:latin typeface="Tahoma" pitchFamily="34" charset="0"/>
                <a:cs typeface="Tahoma" pitchFamily="34" charset="0"/>
              </a:rPr>
              <a:t>була</a:t>
            </a:r>
            <a:r>
              <a:rPr lang="ru-RU" sz="2400" dirty="0" smtClean="0">
                <a:latin typeface="Tahoma" pitchFamily="34" charset="0"/>
                <a:cs typeface="Tahoma" pitchFamily="34" charset="0"/>
              </a:rPr>
              <a:t> </a:t>
            </a:r>
            <a:r>
              <a:rPr lang="ru-RU" sz="2400" dirty="0" err="1">
                <a:latin typeface="Tahoma" pitchFamily="34" charset="0"/>
                <a:cs typeface="Tahoma" pitchFamily="34" charset="0"/>
              </a:rPr>
              <a:t>бідною</a:t>
            </a:r>
            <a:r>
              <a:rPr lang="ru-RU" sz="2400" dirty="0">
                <a:latin typeface="Tahoma" pitchFamily="34" charset="0"/>
                <a:cs typeface="Tahoma" pitchFamily="34" charset="0"/>
              </a:rPr>
              <a:t>, але </a:t>
            </a:r>
            <a:r>
              <a:rPr lang="ru-RU" sz="2400" dirty="0" err="1">
                <a:latin typeface="Tahoma" pitchFamily="34" charset="0"/>
                <a:cs typeface="Tahoma" pitchFamily="34" charset="0"/>
              </a:rPr>
              <a:t>вроджена</a:t>
            </a:r>
            <a:r>
              <a:rPr lang="ru-RU" sz="2400" dirty="0">
                <a:latin typeface="Tahoma" pitchFamily="34" charset="0"/>
                <a:cs typeface="Tahoma" pitchFamily="34" charset="0"/>
              </a:rPr>
              <a:t> доброта й </a:t>
            </a:r>
            <a:r>
              <a:rPr lang="ru-RU" sz="2400" dirty="0" err="1">
                <a:latin typeface="Tahoma" pitchFamily="34" charset="0"/>
                <a:cs typeface="Tahoma" pitchFamily="34" charset="0"/>
              </a:rPr>
              <a:t>уміння</a:t>
            </a:r>
            <a:r>
              <a:rPr lang="ru-RU" sz="2400" dirty="0">
                <a:latin typeface="Tahoma" pitchFamily="34" charset="0"/>
                <a:cs typeface="Tahoma" pitchFamily="34" charset="0"/>
              </a:rPr>
              <a:t> у </a:t>
            </a:r>
            <a:r>
              <a:rPr lang="ru-RU" sz="2400" dirty="0" err="1">
                <a:latin typeface="Tahoma" pitchFamily="34" charset="0"/>
                <a:cs typeface="Tahoma" pitchFamily="34" charset="0"/>
              </a:rPr>
              <a:t>найменшій</a:t>
            </a:r>
            <a:r>
              <a:rPr lang="ru-RU" sz="2400" dirty="0">
                <a:latin typeface="Tahoma" pitchFamily="34" charset="0"/>
                <a:cs typeface="Tahoma" pitchFamily="34" charset="0"/>
              </a:rPr>
              <a:t> </a:t>
            </a:r>
            <a:r>
              <a:rPr lang="ru-RU" sz="2400" dirty="0" err="1">
                <a:latin typeface="Tahoma" pitchFamily="34" charset="0"/>
                <a:cs typeface="Tahoma" pitchFamily="34" charset="0"/>
              </a:rPr>
              <a:t>травинці</a:t>
            </a:r>
            <a:r>
              <a:rPr lang="ru-RU" sz="2400" dirty="0">
                <a:latin typeface="Tahoma" pitchFamily="34" charset="0"/>
                <a:cs typeface="Tahoma" pitchFamily="34" charset="0"/>
              </a:rPr>
              <a:t> </a:t>
            </a:r>
            <a:r>
              <a:rPr lang="ru-RU" sz="2400" dirty="0" err="1">
                <a:latin typeface="Tahoma" pitchFamily="34" charset="0"/>
                <a:cs typeface="Tahoma" pitchFamily="34" charset="0"/>
              </a:rPr>
              <a:t>помічати</a:t>
            </a:r>
            <a:r>
              <a:rPr lang="ru-RU" sz="2400" dirty="0">
                <a:latin typeface="Tahoma" pitchFamily="34" charset="0"/>
                <a:cs typeface="Tahoma" pitchFamily="34" charset="0"/>
              </a:rPr>
              <a:t> красу </a:t>
            </a:r>
            <a:r>
              <a:rPr lang="ru-RU" sz="2400" dirty="0" err="1">
                <a:latin typeface="Tahoma" pitchFamily="34" charset="0"/>
                <a:cs typeface="Tahoma" pitchFamily="34" charset="0"/>
              </a:rPr>
              <a:t>природи</a:t>
            </a:r>
            <a:r>
              <a:rPr lang="ru-RU" sz="2400" dirty="0">
                <a:latin typeface="Tahoma" pitchFamily="34" charset="0"/>
                <a:cs typeface="Tahoma" pitchFamily="34" charset="0"/>
              </a:rPr>
              <a:t> </a:t>
            </a:r>
            <a:r>
              <a:rPr lang="ru-RU" sz="2400" err="1">
                <a:latin typeface="Tahoma" pitchFamily="34" charset="0"/>
                <a:cs typeface="Tahoma" pitchFamily="34" charset="0"/>
              </a:rPr>
              <a:t>навчили</a:t>
            </a:r>
            <a:r>
              <a:rPr lang="ru-RU" sz="2400">
                <a:latin typeface="Tahoma" pitchFamily="34" charset="0"/>
                <a:cs typeface="Tahoma" pitchFamily="34" charset="0"/>
              </a:rPr>
              <a:t> </a:t>
            </a:r>
            <a:r>
              <a:rPr lang="ru-RU" sz="2400" smtClean="0">
                <a:latin typeface="Tahoma" pitchFamily="34" charset="0"/>
                <a:cs typeface="Tahoma" pitchFamily="34" charset="0"/>
              </a:rPr>
              <a:t>Михайла радіти </a:t>
            </a:r>
            <a:r>
              <a:rPr lang="ru-RU" sz="2400" dirty="0">
                <a:latin typeface="Tahoma" pitchFamily="34" charset="0"/>
                <a:cs typeface="Tahoma" pitchFamily="34" charset="0"/>
              </a:rPr>
              <a:t>кожному дню, </a:t>
            </a:r>
            <a:r>
              <a:rPr lang="ru-RU" sz="2400" dirty="0" err="1">
                <a:latin typeface="Tahoma" pitchFamily="34" charset="0"/>
                <a:cs typeface="Tahoma" pitchFamily="34" charset="0"/>
              </a:rPr>
              <a:t>із</a:t>
            </a:r>
            <a:r>
              <a:rPr lang="ru-RU" sz="2400" dirty="0">
                <a:latin typeface="Tahoma" pitchFamily="34" charset="0"/>
                <a:cs typeface="Tahoma" pitchFamily="34" charset="0"/>
              </a:rPr>
              <a:t> </a:t>
            </a:r>
            <a:r>
              <a:rPr lang="ru-RU" sz="2400" dirty="0" err="1">
                <a:latin typeface="Tahoma" pitchFamily="34" charset="0"/>
                <a:cs typeface="Tahoma" pitchFamily="34" charset="0"/>
              </a:rPr>
              <a:t>повагою</a:t>
            </a:r>
            <a:r>
              <a:rPr lang="ru-RU" sz="2400" dirty="0">
                <a:latin typeface="Tahoma" pitchFamily="34" charset="0"/>
                <a:cs typeface="Tahoma" pitchFamily="34" charset="0"/>
              </a:rPr>
              <a:t> </a:t>
            </a:r>
            <a:r>
              <a:rPr lang="ru-RU" sz="2400" dirty="0" err="1">
                <a:latin typeface="Tahoma" pitchFamily="34" charset="0"/>
                <a:cs typeface="Tahoma" pitchFamily="34" charset="0"/>
              </a:rPr>
              <a:t>ставитися</a:t>
            </a:r>
            <a:r>
              <a:rPr lang="ru-RU" sz="2400" dirty="0">
                <a:latin typeface="Tahoma" pitchFamily="34" charset="0"/>
                <a:cs typeface="Tahoma" pitchFamily="34" charset="0"/>
              </a:rPr>
              <a:t> до </a:t>
            </a:r>
            <a:r>
              <a:rPr lang="ru-RU" sz="2400" dirty="0" err="1">
                <a:latin typeface="Tahoma" pitchFamily="34" charset="0"/>
                <a:cs typeface="Tahoma" pitchFamily="34" charset="0"/>
              </a:rPr>
              <a:t>людської</a:t>
            </a:r>
            <a:r>
              <a:rPr lang="ru-RU" sz="2400" dirty="0">
                <a:latin typeface="Tahoma" pitchFamily="34" charset="0"/>
                <a:cs typeface="Tahoma" pitchFamily="34" charset="0"/>
              </a:rPr>
              <a:t> </a:t>
            </a:r>
            <a:r>
              <a:rPr lang="ru-RU" sz="2400" dirty="0" err="1">
                <a:latin typeface="Tahoma" pitchFamily="34" charset="0"/>
                <a:cs typeface="Tahoma" pitchFamily="34" charset="0"/>
              </a:rPr>
              <a:t>праці</a:t>
            </a:r>
            <a:r>
              <a:rPr lang="ru-RU" sz="2400">
                <a:latin typeface="Tahoma" pitchFamily="34" charset="0"/>
                <a:cs typeface="Tahoma" pitchFamily="34" charset="0"/>
              </a:rPr>
              <a:t>. </a:t>
            </a:r>
            <a:r>
              <a:rPr lang="ru-RU" sz="2400" smtClean="0">
                <a:latin typeface="Tahoma" pitchFamily="34" charset="0"/>
                <a:cs typeface="Tahoma" pitchFamily="34" charset="0"/>
              </a:rPr>
              <a:t>Письменник </a:t>
            </a:r>
            <a:r>
              <a:rPr lang="ru-RU" sz="2400" err="1">
                <a:latin typeface="Tahoma" pitchFamily="34" charset="0"/>
                <a:cs typeface="Tahoma" pitchFamily="34" charset="0"/>
              </a:rPr>
              <a:t>завжди</a:t>
            </a:r>
            <a:r>
              <a:rPr lang="ru-RU" sz="2400">
                <a:latin typeface="Tahoma" pitchFamily="34" charset="0"/>
                <a:cs typeface="Tahoma" pitchFamily="34" charset="0"/>
              </a:rPr>
              <a:t> </a:t>
            </a:r>
            <a:r>
              <a:rPr lang="ru-RU" sz="2400" smtClean="0">
                <a:latin typeface="Tahoma" pitchFamily="34" charset="0"/>
                <a:cs typeface="Tahoma" pitchFamily="34" charset="0"/>
              </a:rPr>
              <a:t>з великою любов’ю згадував </a:t>
            </a:r>
            <a:r>
              <a:rPr lang="ru-RU" sz="2400" dirty="0">
                <a:latin typeface="Tahoma" pitchFamily="34" charset="0"/>
                <a:cs typeface="Tahoma" pitchFamily="34" charset="0"/>
              </a:rPr>
              <a:t>про </a:t>
            </a:r>
            <a:r>
              <a:rPr lang="ru-RU" sz="2400" dirty="0" err="1">
                <a:latin typeface="Tahoma" pitchFamily="34" charset="0"/>
                <a:cs typeface="Tahoma" pitchFamily="34" charset="0"/>
              </a:rPr>
              <a:t>батьків</a:t>
            </a:r>
            <a:r>
              <a:rPr lang="ru-RU" sz="2400" dirty="0">
                <a:latin typeface="Tahoma" pitchFamily="34" charset="0"/>
                <a:cs typeface="Tahoma" pitchFamily="34" charset="0"/>
              </a:rPr>
              <a:t> і </a:t>
            </a:r>
            <a:r>
              <a:rPr lang="ru-RU" sz="2400" dirty="0" err="1">
                <a:latin typeface="Tahoma" pitchFamily="34" charset="0"/>
                <a:cs typeface="Tahoma" pitchFamily="34" charset="0"/>
              </a:rPr>
              <a:t>діда</a:t>
            </a:r>
            <a:r>
              <a:rPr lang="ru-RU" sz="2400" dirty="0">
                <a:latin typeface="Tahoma" pitchFamily="34" charset="0"/>
                <a:cs typeface="Tahoma" pitchFamily="34" charset="0"/>
              </a:rPr>
              <a:t>. </a:t>
            </a:r>
            <a:r>
              <a:rPr lang="ru-RU" sz="2400" dirty="0" err="1">
                <a:latin typeface="Tahoma" pitchFamily="34" charset="0"/>
                <a:cs typeface="Tahoma" pitchFamily="34" charset="0"/>
              </a:rPr>
              <a:t>Саме</a:t>
            </a:r>
            <a:r>
              <a:rPr lang="ru-RU" sz="2400" dirty="0">
                <a:latin typeface="Tahoma" pitchFamily="34" charset="0"/>
                <a:cs typeface="Tahoma" pitchFamily="34" charset="0"/>
              </a:rPr>
              <a:t> вони </a:t>
            </a:r>
            <a:r>
              <a:rPr lang="ru-RU" sz="2400" dirty="0" err="1">
                <a:latin typeface="Tahoma" pitchFamily="34" charset="0"/>
                <a:cs typeface="Tahoma" pitchFamily="34" charset="0"/>
              </a:rPr>
              <a:t>навчили</a:t>
            </a:r>
            <a:r>
              <a:rPr lang="ru-RU" sz="2400" dirty="0">
                <a:latin typeface="Tahoma" pitchFamily="34" charset="0"/>
                <a:cs typeface="Tahoma" pitchFamily="34" charset="0"/>
              </a:rPr>
              <a:t> малого </a:t>
            </a:r>
            <a:r>
              <a:rPr lang="ru-RU" sz="2400" dirty="0" err="1">
                <a:latin typeface="Tahoma" pitchFamily="34" charset="0"/>
                <a:cs typeface="Tahoma" pitchFamily="34" charset="0"/>
              </a:rPr>
              <a:t>людяності</a:t>
            </a:r>
            <a:r>
              <a:rPr lang="ru-RU" sz="2400" dirty="0">
                <a:latin typeface="Tahoma" pitchFamily="34" charset="0"/>
                <a:cs typeface="Tahoma" pitchFamily="34" charset="0"/>
              </a:rPr>
              <a:t>, </a:t>
            </a:r>
            <a:r>
              <a:rPr lang="ru-RU" sz="2400" dirty="0" err="1">
                <a:latin typeface="Tahoma" pitchFamily="34" charset="0"/>
                <a:cs typeface="Tahoma" pitchFamily="34" charset="0"/>
              </a:rPr>
              <a:t>здатності</a:t>
            </a:r>
            <a:r>
              <a:rPr lang="ru-RU" sz="2400" dirty="0">
                <a:latin typeface="Tahoma" pitchFamily="34" charset="0"/>
                <a:cs typeface="Tahoma" pitchFamily="34" charset="0"/>
              </a:rPr>
              <a:t> у нелегкому трудовому </a:t>
            </a:r>
            <a:r>
              <a:rPr lang="ru-RU" sz="2400" dirty="0" err="1">
                <a:latin typeface="Tahoma" pitchFamily="34" charset="0"/>
                <a:cs typeface="Tahoma" pitchFamily="34" charset="0"/>
              </a:rPr>
              <a:t>житті</a:t>
            </a:r>
            <a:r>
              <a:rPr lang="ru-RU" sz="2400" dirty="0">
                <a:latin typeface="Tahoma" pitchFamily="34" charset="0"/>
                <a:cs typeface="Tahoma" pitchFamily="34" charset="0"/>
              </a:rPr>
              <a:t> </a:t>
            </a:r>
            <a:r>
              <a:rPr lang="ru-RU" sz="2400" dirty="0" err="1">
                <a:latin typeface="Tahoma" pitchFamily="34" charset="0"/>
                <a:cs typeface="Tahoma" pitchFamily="34" charset="0"/>
              </a:rPr>
              <a:t>вистояти</a:t>
            </a:r>
            <a:r>
              <a:rPr lang="ru-RU" sz="2400" dirty="0">
                <a:latin typeface="Tahoma" pitchFamily="34" charset="0"/>
                <a:cs typeface="Tahoma" pitchFamily="34" charset="0"/>
              </a:rPr>
              <a:t>, не </a:t>
            </a:r>
            <a:r>
              <a:rPr lang="ru-RU" sz="2400" dirty="0" err="1">
                <a:latin typeface="Tahoma" pitchFamily="34" charset="0"/>
                <a:cs typeface="Tahoma" pitchFamily="34" charset="0"/>
              </a:rPr>
              <a:t>схиливши</a:t>
            </a:r>
            <a:r>
              <a:rPr lang="ru-RU" sz="2400" dirty="0">
                <a:latin typeface="Tahoma" pitchFamily="34" charset="0"/>
                <a:cs typeface="Tahoma" pitchFamily="34" charset="0"/>
              </a:rPr>
              <a:t> </a:t>
            </a:r>
            <a:r>
              <a:rPr lang="ru-RU" sz="2400" dirty="0" err="1">
                <a:latin typeface="Tahoma" pitchFamily="34" charset="0"/>
                <a:cs typeface="Tahoma" pitchFamily="34" charset="0"/>
              </a:rPr>
              <a:t>голови</a:t>
            </a:r>
            <a:r>
              <a:rPr lang="ru-RU" sz="2400" dirty="0">
                <a:latin typeface="Tahoma" pitchFamily="34" charset="0"/>
                <a:cs typeface="Tahoma" pitchFamily="34" charset="0"/>
              </a:rPr>
              <a:t>, </a:t>
            </a:r>
            <a:r>
              <a:rPr lang="ru-RU" sz="2400" dirty="0" err="1">
                <a:latin typeface="Tahoma" pitchFamily="34" charset="0"/>
                <a:cs typeface="Tahoma" pitchFamily="34" charset="0"/>
              </a:rPr>
              <a:t>почуттю</a:t>
            </a:r>
            <a:r>
              <a:rPr lang="ru-RU" sz="2400" dirty="0">
                <a:latin typeface="Tahoma" pitchFamily="34" charset="0"/>
                <a:cs typeface="Tahoma" pitchFamily="34" charset="0"/>
              </a:rPr>
              <a:t> </a:t>
            </a:r>
            <a:r>
              <a:rPr lang="ru-RU" sz="2400" dirty="0" err="1">
                <a:latin typeface="Tahoma" pitchFamily="34" charset="0"/>
                <a:cs typeface="Tahoma" pitchFamily="34" charset="0"/>
              </a:rPr>
              <a:t>гумору</a:t>
            </a:r>
            <a:r>
              <a:rPr lang="ru-RU" sz="2400" dirty="0">
                <a:latin typeface="Tahoma" pitchFamily="34" charset="0"/>
                <a:cs typeface="Tahoma" pitchFamily="34" charset="0"/>
              </a:rPr>
              <a:t>, яке </a:t>
            </a:r>
            <a:r>
              <a:rPr lang="ru-RU" sz="2400" dirty="0" err="1">
                <a:latin typeface="Tahoma" pitchFamily="34" charset="0"/>
                <a:cs typeface="Tahoma" pitchFamily="34" charset="0"/>
              </a:rPr>
              <a:t>дорослий</a:t>
            </a:r>
            <a:r>
              <a:rPr lang="ru-RU" sz="2400" dirty="0">
                <a:latin typeface="Tahoma" pitchFamily="34" charset="0"/>
                <a:cs typeface="Tahoma" pitchFamily="34" charset="0"/>
              </a:rPr>
              <a:t> Михайло </a:t>
            </a:r>
            <a:r>
              <a:rPr lang="ru-RU" sz="2400" dirty="0" err="1">
                <a:latin typeface="Tahoma" pitchFamily="34" charset="0"/>
                <a:cs typeface="Tahoma" pitchFamily="34" charset="0"/>
              </a:rPr>
              <a:t>пронесе</a:t>
            </a:r>
            <a:r>
              <a:rPr lang="ru-RU" sz="2400" dirty="0">
                <a:latin typeface="Tahoma" pitchFamily="34" charset="0"/>
                <a:cs typeface="Tahoma" pitchFamily="34" charset="0"/>
              </a:rPr>
              <a:t> через </a:t>
            </a:r>
            <a:r>
              <a:rPr lang="ru-RU" sz="2400">
                <a:latin typeface="Tahoma" pitchFamily="34" charset="0"/>
                <a:cs typeface="Tahoma" pitchFamily="34" charset="0"/>
              </a:rPr>
              <a:t>усе </a:t>
            </a:r>
            <a:r>
              <a:rPr lang="ru-RU" sz="2400" smtClean="0">
                <a:latin typeface="Tahoma" pitchFamily="34" charset="0"/>
                <a:cs typeface="Tahoma" pitchFamily="34" charset="0"/>
              </a:rPr>
              <a:t>життя. </a:t>
            </a:r>
            <a:endParaRPr lang="ru-RU" sz="2400" dirty="0">
              <a:latin typeface="Tahoma" pitchFamily="34" charset="0"/>
              <a:cs typeface="Tahoma" pitchFamily="34" charset="0"/>
            </a:endParaRPr>
          </a:p>
        </p:txBody>
      </p:sp>
      <p:pic>
        <p:nvPicPr>
          <p:cNvPr id="4102" name="Picture 6" descr="C:\Documents and Settings\user\Рабочий стол\фото стельмах\дитячі роки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18602" y="4362638"/>
            <a:ext cx="1811116" cy="235251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3" name="Picture 7" descr="C:\Documents and Settings\user\Рабочий стол\фото стельмах\Батьки письменника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282" y="4500570"/>
            <a:ext cx="3013588" cy="217731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4" name="Picture 8" descr="C:\Documents and Settings\user\Рабочий стол\фото стельмах\хата.jpe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0430" y="4539623"/>
            <a:ext cx="3357586" cy="210408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Заголовок 1"/>
          <p:cNvSpPr txBox="1">
            <a:spLocks/>
          </p:cNvSpPr>
          <p:nvPr/>
        </p:nvSpPr>
        <p:spPr>
          <a:xfrm>
            <a:off x="4271986" y="0"/>
            <a:ext cx="4872014" cy="100010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3000" b="1" i="0" u="none" strike="noStrike" kern="1200" cap="none" spc="0" normalizeH="0" baseline="0" noProof="0" smtClean="0">
                <a:ln>
                  <a:noFill/>
                </a:ln>
                <a:solidFill>
                  <a:srgbClr val="006C31"/>
                </a:solidFill>
                <a:effectLst/>
                <a:uLnTx/>
                <a:uFillTx/>
                <a:latin typeface="Tahoma" pitchFamily="34" charset="0"/>
                <a:ea typeface="+mj-ea"/>
                <a:cs typeface="Tahoma" pitchFamily="34" charset="0"/>
              </a:rPr>
              <a:t>Сторінками біографії</a:t>
            </a:r>
            <a:endParaRPr kumimoji="0" lang="ru-RU" sz="3000" b="1" i="0" u="none" strike="noStrike" kern="1200" cap="none" spc="0" normalizeH="0" baseline="0" noProof="0" dirty="0">
              <a:ln>
                <a:noFill/>
              </a:ln>
              <a:solidFill>
                <a:srgbClr val="006C31"/>
              </a:solidFill>
              <a:effectLst/>
              <a:uLnTx/>
              <a:uFillTx/>
              <a:latin typeface="Tahoma" pitchFamily="34" charset="0"/>
              <a:ea typeface="+mj-ea"/>
              <a:cs typeface="Tahoma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1277370"/>
      </p:ext>
    </p:extLst>
  </p:cSld>
  <p:clrMapOvr>
    <a:masterClrMapping/>
  </p:clrMapOvr>
  <p:transition advTm="7000">
    <p:fad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14282" y="1357298"/>
            <a:ext cx="8715436" cy="2928958"/>
          </a:xfrm>
        </p:spPr>
        <p:txBody>
          <a:bodyPr>
            <a:normAutofit/>
          </a:bodyPr>
          <a:lstStyle/>
          <a:p>
            <a:pPr algn="just"/>
            <a:r>
              <a:rPr lang="uk-UA" sz="2400" b="1" smtClean="0">
                <a:latin typeface="Tahoma" pitchFamily="34" charset="0"/>
                <a:cs typeface="Tahoma" pitchFamily="34" charset="0"/>
              </a:rPr>
              <a:t>1921</a:t>
            </a:r>
            <a:r>
              <a:rPr lang="uk-UA" sz="2400" smtClean="0">
                <a:latin typeface="Tahoma" pitchFamily="34" charset="0"/>
                <a:cs typeface="Tahoma" pitchFamily="34" charset="0"/>
              </a:rPr>
              <a:t>-</a:t>
            </a:r>
            <a:r>
              <a:rPr lang="uk-UA" sz="2400" b="1" smtClean="0">
                <a:latin typeface="Tahoma" pitchFamily="34" charset="0"/>
                <a:cs typeface="Tahoma" pitchFamily="34" charset="0"/>
              </a:rPr>
              <a:t>1928</a:t>
            </a:r>
            <a:r>
              <a:rPr lang="uk-UA" sz="2400" smtClean="0">
                <a:latin typeface="Tahoma" pitchFamily="34" charset="0"/>
                <a:cs typeface="Tahoma" pitchFamily="34" charset="0"/>
              </a:rPr>
              <a:t> рр. – навчався в школі колгоспної молоді.</a:t>
            </a:r>
            <a:endParaRPr lang="uk-UA" sz="2400" dirty="0" smtClean="0">
              <a:latin typeface="Tahoma" pitchFamily="34" charset="0"/>
              <a:cs typeface="Tahoma" pitchFamily="34" charset="0"/>
            </a:endParaRPr>
          </a:p>
          <a:p>
            <a:pPr algn="just"/>
            <a:r>
              <a:rPr lang="uk-UA" sz="2400" b="1" smtClean="0">
                <a:latin typeface="Tahoma" pitchFamily="34" charset="0"/>
                <a:cs typeface="Tahoma" pitchFamily="34" charset="0"/>
              </a:rPr>
              <a:t>1929-1933 </a:t>
            </a:r>
            <a:r>
              <a:rPr lang="uk-UA" sz="2400" smtClean="0">
                <a:latin typeface="Tahoma" pitchFamily="34" charset="0"/>
                <a:cs typeface="Tahoma" pitchFamily="34" charset="0"/>
              </a:rPr>
              <a:t>рр</a:t>
            </a:r>
            <a:r>
              <a:rPr lang="uk-UA" sz="2400" dirty="0" smtClean="0">
                <a:latin typeface="Tahoma" pitchFamily="34" charset="0"/>
                <a:cs typeface="Tahoma" pitchFamily="34" charset="0"/>
              </a:rPr>
              <a:t>. – навчався у Вінницькому педагогічному технікуму, а потім у Вінницькому інституті соціального виховання (педагогічному) і став вчителем.</a:t>
            </a:r>
            <a:endParaRPr lang="ru-RU" sz="2400" dirty="0">
              <a:latin typeface="Tahoma" pitchFamily="34" charset="0"/>
              <a:cs typeface="Tahoma" pitchFamily="34" charset="0"/>
            </a:endParaRPr>
          </a:p>
        </p:txBody>
      </p:sp>
      <p:pic>
        <p:nvPicPr>
          <p:cNvPr id="5123" name="Picture 3" descr="C:\Documents and Settings\user\Рабочий стол\фото стельмах\педагогіч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00760" y="3929066"/>
            <a:ext cx="2920833" cy="174615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C:\Documents and Settings\user\Рабочий стол\фото стельмах\училище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0430" y="4929198"/>
            <a:ext cx="2785001" cy="174615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6" name="Picture 6" descr="C:\Documents and Settings\user\Рабочий стол\фото стельмах\12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19" y="3929066"/>
            <a:ext cx="3347883" cy="185738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Заголовок 1"/>
          <p:cNvSpPr txBox="1">
            <a:spLocks/>
          </p:cNvSpPr>
          <p:nvPr/>
        </p:nvSpPr>
        <p:spPr>
          <a:xfrm>
            <a:off x="4271986" y="0"/>
            <a:ext cx="4872014" cy="100010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3000" b="1" i="0" u="none" strike="noStrike" kern="1200" cap="none" spc="0" normalizeH="0" baseline="0" noProof="0" smtClean="0">
                <a:ln>
                  <a:noFill/>
                </a:ln>
                <a:solidFill>
                  <a:srgbClr val="006C31"/>
                </a:solidFill>
                <a:effectLst/>
                <a:uLnTx/>
                <a:uFillTx/>
                <a:latin typeface="Tahoma" pitchFamily="34" charset="0"/>
                <a:ea typeface="+mj-ea"/>
                <a:cs typeface="Tahoma" pitchFamily="34" charset="0"/>
              </a:rPr>
              <a:t>Сторінками біографії</a:t>
            </a:r>
            <a:endParaRPr kumimoji="0" lang="ru-RU" sz="3000" b="1" i="0" u="none" strike="noStrike" kern="1200" cap="none" spc="0" normalizeH="0" baseline="0" noProof="0" dirty="0">
              <a:ln>
                <a:noFill/>
              </a:ln>
              <a:solidFill>
                <a:srgbClr val="006C31"/>
              </a:solidFill>
              <a:effectLst/>
              <a:uLnTx/>
              <a:uFillTx/>
              <a:latin typeface="Tahoma" pitchFamily="34" charset="0"/>
              <a:ea typeface="+mj-ea"/>
              <a:cs typeface="Tahoma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4182792451"/>
      </p:ext>
    </p:extLst>
  </p:cSld>
  <p:clrMapOvr>
    <a:masterClrMapping/>
  </p:clrMapOvr>
  <p:transition advTm="7000">
    <p:fad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14282" y="714356"/>
            <a:ext cx="8929718" cy="2857520"/>
          </a:xfrm>
        </p:spPr>
        <p:txBody>
          <a:bodyPr>
            <a:normAutofit/>
          </a:bodyPr>
          <a:lstStyle/>
          <a:p>
            <a:pPr marL="0" indent="0">
              <a:spcBef>
                <a:spcPts val="0"/>
              </a:spcBef>
              <a:buNone/>
            </a:pPr>
            <a:r>
              <a:rPr lang="en-US" sz="2400" smtClean="0">
                <a:latin typeface="Tahoma" pitchFamily="34" charset="0"/>
                <a:cs typeface="Tahoma" pitchFamily="34" charset="0"/>
              </a:rPr>
              <a:t>        </a:t>
            </a:r>
            <a:r>
              <a:rPr lang="ru-RU" sz="2400" smtClean="0">
                <a:latin typeface="Tahoma" pitchFamily="34" charset="0"/>
                <a:cs typeface="Tahoma" pitchFamily="34" charset="0"/>
              </a:rPr>
              <a:t>З </a:t>
            </a:r>
            <a:r>
              <a:rPr lang="ru-RU" sz="2400" b="1" dirty="0">
                <a:latin typeface="Tahoma" pitchFamily="34" charset="0"/>
                <a:cs typeface="Tahoma" pitchFamily="34" charset="0"/>
              </a:rPr>
              <a:t>1936</a:t>
            </a:r>
            <a:r>
              <a:rPr lang="ru-RU" sz="2400" dirty="0">
                <a:latin typeface="Tahoma" pitchFamily="34" charset="0"/>
                <a:cs typeface="Tahoma" pitchFamily="34" charset="0"/>
              </a:rPr>
              <a:t> року у газетах та </a:t>
            </a:r>
            <a:r>
              <a:rPr lang="ru-RU" sz="2400">
                <a:latin typeface="Tahoma" pitchFamily="34" charset="0"/>
                <a:cs typeface="Tahoma" pitchFamily="34" charset="0"/>
              </a:rPr>
              <a:t>журналах </a:t>
            </a:r>
            <a:r>
              <a:rPr lang="ru-RU" sz="2400" smtClean="0">
                <a:latin typeface="Tahoma" pitchFamily="34" charset="0"/>
                <a:cs typeface="Tahoma" pitchFamily="34" charset="0"/>
              </a:rPr>
              <a:t>починають</a:t>
            </a:r>
            <a:r>
              <a:rPr lang="en-US" sz="2400" smtClean="0">
                <a:latin typeface="Tahoma" pitchFamily="34" charset="0"/>
                <a:cs typeface="Tahoma" pitchFamily="34" charset="0"/>
              </a:rPr>
              <a:t> </a:t>
            </a:r>
            <a:r>
              <a:rPr lang="ru-RU" sz="2400" smtClean="0">
                <a:latin typeface="Tahoma" pitchFamily="34" charset="0"/>
                <a:cs typeface="Tahoma" pitchFamily="34" charset="0"/>
              </a:rPr>
              <a:t>друкуватися </a:t>
            </a:r>
            <a:r>
              <a:rPr lang="ru-RU" sz="2400" dirty="0" err="1">
                <a:latin typeface="Tahoma" pitchFamily="34" charset="0"/>
                <a:cs typeface="Tahoma" pitchFamily="34" charset="0"/>
              </a:rPr>
              <a:t>його</a:t>
            </a:r>
            <a:r>
              <a:rPr lang="ru-RU" sz="2400" dirty="0">
                <a:latin typeface="Tahoma" pitchFamily="34" charset="0"/>
                <a:cs typeface="Tahoma" pitchFamily="34" charset="0"/>
              </a:rPr>
              <a:t> </a:t>
            </a:r>
            <a:r>
              <a:rPr lang="ru-RU" sz="2400" dirty="0" err="1">
                <a:latin typeface="Tahoma" pitchFamily="34" charset="0"/>
                <a:cs typeface="Tahoma" pitchFamily="34" charset="0"/>
              </a:rPr>
              <a:t>вірші</a:t>
            </a:r>
            <a:r>
              <a:rPr lang="ru-RU" sz="2400" dirty="0">
                <a:latin typeface="Tahoma" pitchFamily="34" charset="0"/>
                <a:cs typeface="Tahoma" pitchFamily="34" charset="0"/>
              </a:rPr>
              <a:t>, де поет </a:t>
            </a:r>
            <a:r>
              <a:rPr lang="ru-RU" sz="2400" dirty="0" err="1">
                <a:latin typeface="Tahoma" pitchFamily="34" charset="0"/>
                <a:cs typeface="Tahoma" pitchFamily="34" charset="0"/>
              </a:rPr>
              <a:t>оспівує</a:t>
            </a:r>
            <a:r>
              <a:rPr lang="ru-RU" sz="2400" dirty="0">
                <a:latin typeface="Tahoma" pitchFamily="34" charset="0"/>
                <a:cs typeface="Tahoma" pitchFamily="34" charset="0"/>
              </a:rPr>
              <a:t> </a:t>
            </a:r>
            <a:r>
              <a:rPr lang="ru-RU" sz="2400" err="1">
                <a:latin typeface="Tahoma" pitchFamily="34" charset="0"/>
                <a:cs typeface="Tahoma" pitchFamily="34" charset="0"/>
              </a:rPr>
              <a:t>рідну</a:t>
            </a:r>
            <a:r>
              <a:rPr lang="ru-RU" sz="2400">
                <a:latin typeface="Tahoma" pitchFamily="34" charset="0"/>
                <a:cs typeface="Tahoma" pitchFamily="34" charset="0"/>
              </a:rPr>
              <a:t> </a:t>
            </a:r>
            <a:r>
              <a:rPr lang="ru-RU" sz="2400" smtClean="0">
                <a:latin typeface="Tahoma" pitchFamily="34" charset="0"/>
                <a:cs typeface="Tahoma" pitchFamily="34" charset="0"/>
              </a:rPr>
              <a:t>землю, </a:t>
            </a:r>
            <a:r>
              <a:rPr lang="ru-RU" sz="2400" dirty="0" err="1">
                <a:latin typeface="Tahoma" pitchFamily="34" charset="0"/>
                <a:cs typeface="Tahoma" pitchFamily="34" charset="0"/>
              </a:rPr>
              <a:t>людину</a:t>
            </a:r>
            <a:r>
              <a:rPr lang="ru-RU" sz="2400" dirty="0">
                <a:latin typeface="Tahoma" pitchFamily="34" charset="0"/>
                <a:cs typeface="Tahoma" pitchFamily="34" charset="0"/>
              </a:rPr>
              <a:t> </a:t>
            </a:r>
            <a:r>
              <a:rPr lang="ru-RU" sz="2400" dirty="0" err="1">
                <a:latin typeface="Tahoma" pitchFamily="34" charset="0"/>
                <a:cs typeface="Tahoma" pitchFamily="34" charset="0"/>
              </a:rPr>
              <a:t>праці</a:t>
            </a:r>
            <a:r>
              <a:rPr lang="ru-RU" sz="2400" dirty="0">
                <a:latin typeface="Tahoma" pitchFamily="34" charset="0"/>
                <a:cs typeface="Tahoma" pitchFamily="34" charset="0"/>
              </a:rPr>
              <a:t>, </a:t>
            </a:r>
            <a:r>
              <a:rPr lang="ru-RU" sz="2400" dirty="0" err="1">
                <a:latin typeface="Tahoma" pitchFamily="34" charset="0"/>
                <a:cs typeface="Tahoma" pitchFamily="34" charset="0"/>
              </a:rPr>
              <a:t>передає</a:t>
            </a:r>
            <a:r>
              <a:rPr lang="ru-RU" sz="2400" dirty="0">
                <a:latin typeface="Tahoma" pitchFamily="34" charset="0"/>
                <a:cs typeface="Tahoma" pitchFamily="34" charset="0"/>
              </a:rPr>
              <a:t> </a:t>
            </a:r>
            <a:r>
              <a:rPr lang="ru-RU" sz="2400" dirty="0" err="1">
                <a:latin typeface="Tahoma" pitchFamily="34" charset="0"/>
                <a:cs typeface="Tahoma" pitchFamily="34" charset="0"/>
              </a:rPr>
              <a:t>схвильовані</a:t>
            </a:r>
            <a:r>
              <a:rPr lang="ru-RU" sz="2400" dirty="0">
                <a:latin typeface="Tahoma" pitchFamily="34" charset="0"/>
                <a:cs typeface="Tahoma" pitchFamily="34" charset="0"/>
              </a:rPr>
              <a:t> </a:t>
            </a:r>
            <a:r>
              <a:rPr lang="ru-RU" sz="2400" dirty="0" err="1">
                <a:latin typeface="Tahoma" pitchFamily="34" charset="0"/>
                <a:cs typeface="Tahoma" pitchFamily="34" charset="0"/>
              </a:rPr>
              <a:t>особисті</a:t>
            </a:r>
            <a:r>
              <a:rPr lang="ru-RU" sz="2400" dirty="0">
                <a:latin typeface="Tahoma" pitchFamily="34" charset="0"/>
                <a:cs typeface="Tahoma" pitchFamily="34" charset="0"/>
              </a:rPr>
              <a:t> </a:t>
            </a:r>
            <a:r>
              <a:rPr lang="ru-RU" sz="2400" dirty="0" err="1">
                <a:latin typeface="Tahoma" pitchFamily="34" charset="0"/>
                <a:cs typeface="Tahoma" pitchFamily="34" charset="0"/>
              </a:rPr>
              <a:t>переживання</a:t>
            </a:r>
            <a:r>
              <a:rPr lang="ru-RU" sz="2400" dirty="0">
                <a:latin typeface="Tahoma" pitchFamily="34" charset="0"/>
                <a:cs typeface="Tahoma" pitchFamily="34" charset="0"/>
              </a:rPr>
              <a:t>, </a:t>
            </a:r>
            <a:r>
              <a:rPr lang="ru-RU" sz="2400" dirty="0" err="1">
                <a:latin typeface="Tahoma" pitchFamily="34" charset="0"/>
                <a:cs typeface="Tahoma" pitchFamily="34" charset="0"/>
              </a:rPr>
              <a:t>почуття</a:t>
            </a:r>
            <a:r>
              <a:rPr lang="ru-RU" sz="2400" dirty="0">
                <a:latin typeface="Tahoma" pitchFamily="34" charset="0"/>
                <a:cs typeface="Tahoma" pitchFamily="34" charset="0"/>
              </a:rPr>
              <a:t>. </a:t>
            </a:r>
            <a:r>
              <a:rPr lang="ru-RU" sz="2400" dirty="0" err="1">
                <a:latin typeface="Tahoma" pitchFamily="34" charset="0"/>
                <a:cs typeface="Tahoma" pitchFamily="34" charset="0"/>
              </a:rPr>
              <a:t>Саме</a:t>
            </a:r>
            <a:r>
              <a:rPr lang="ru-RU" sz="2400" dirty="0">
                <a:latin typeface="Tahoma" pitchFamily="34" charset="0"/>
                <a:cs typeface="Tahoma" pitchFamily="34" charset="0"/>
              </a:rPr>
              <a:t> </a:t>
            </a:r>
            <a:r>
              <a:rPr lang="ru-RU" sz="2400" dirty="0" err="1">
                <a:latin typeface="Tahoma" pitchFamily="34" charset="0"/>
                <a:cs typeface="Tahoma" pitchFamily="34" charset="0"/>
              </a:rPr>
              <a:t>тоді</a:t>
            </a:r>
            <a:r>
              <a:rPr lang="ru-RU" sz="2400" dirty="0">
                <a:latin typeface="Tahoma" pitchFamily="34" charset="0"/>
                <a:cs typeface="Tahoma" pitchFamily="34" charset="0"/>
              </a:rPr>
              <a:t> поет-</a:t>
            </a:r>
            <a:r>
              <a:rPr lang="ru-RU" sz="2400" dirty="0" err="1">
                <a:latin typeface="Tahoma" pitchFamily="34" charset="0"/>
                <a:cs typeface="Tahoma" pitchFamily="34" charset="0"/>
              </a:rPr>
              <a:t>початківець</a:t>
            </a:r>
            <a:r>
              <a:rPr lang="ru-RU" sz="2400" dirty="0">
                <a:latin typeface="Tahoma" pitchFamily="34" charset="0"/>
                <a:cs typeface="Tahoma" pitchFamily="34" charset="0"/>
              </a:rPr>
              <a:t> </a:t>
            </a:r>
            <a:r>
              <a:rPr lang="ru-RU" sz="2400" dirty="0" err="1">
                <a:latin typeface="Tahoma" pitchFamily="34" charset="0"/>
                <a:cs typeface="Tahoma" pitchFamily="34" charset="0"/>
              </a:rPr>
              <a:t>знайомиться</a:t>
            </a:r>
            <a:r>
              <a:rPr lang="ru-RU" sz="2400" dirty="0">
                <a:latin typeface="Tahoma" pitchFamily="34" charset="0"/>
                <a:cs typeface="Tahoma" pitchFamily="34" charset="0"/>
              </a:rPr>
              <a:t> </a:t>
            </a:r>
            <a:r>
              <a:rPr lang="ru-RU" sz="2400" dirty="0" err="1">
                <a:latin typeface="Tahoma" pitchFamily="34" charset="0"/>
                <a:cs typeface="Tahoma" pitchFamily="34" charset="0"/>
              </a:rPr>
              <a:t>із</a:t>
            </a:r>
            <a:r>
              <a:rPr lang="ru-RU" sz="2400" dirty="0">
                <a:latin typeface="Tahoma" pitchFamily="34" charset="0"/>
                <a:cs typeface="Tahoma" pitchFamily="34" charset="0"/>
              </a:rPr>
              <a:t> </a:t>
            </a:r>
            <a:r>
              <a:rPr lang="ru-RU" sz="2400" dirty="0" err="1">
                <a:latin typeface="Tahoma" pitchFamily="34" charset="0"/>
                <a:cs typeface="Tahoma" pitchFamily="34" charset="0"/>
              </a:rPr>
              <a:t>М.Т.Рильським</a:t>
            </a:r>
            <a:r>
              <a:rPr lang="ru-RU" sz="2400" dirty="0">
                <a:latin typeface="Tahoma" pitchFamily="34" charset="0"/>
                <a:cs typeface="Tahoma" pitchFamily="34" charset="0"/>
              </a:rPr>
              <a:t>, </a:t>
            </a:r>
            <a:r>
              <a:rPr lang="ru-RU" sz="2400" dirty="0" err="1">
                <a:latin typeface="Tahoma" pitchFamily="34" charset="0"/>
                <a:cs typeface="Tahoma" pitchFamily="34" charset="0"/>
              </a:rPr>
              <a:t>який</a:t>
            </a:r>
            <a:r>
              <a:rPr lang="ru-RU" sz="2400" dirty="0">
                <a:latin typeface="Tahoma" pitchFamily="34" charset="0"/>
                <a:cs typeface="Tahoma" pitchFamily="34" charset="0"/>
              </a:rPr>
              <a:t> </a:t>
            </a:r>
            <a:r>
              <a:rPr lang="ru-RU" sz="2400" dirty="0" err="1">
                <a:latin typeface="Tahoma" pitchFamily="34" charset="0"/>
                <a:cs typeface="Tahoma" pitchFamily="34" charset="0"/>
              </a:rPr>
              <a:t>здійснив</a:t>
            </a:r>
            <a:r>
              <a:rPr lang="ru-RU" sz="2400" dirty="0">
                <a:latin typeface="Tahoma" pitchFamily="34" charset="0"/>
                <a:cs typeface="Tahoma" pitchFamily="34" charset="0"/>
              </a:rPr>
              <a:t> великий </a:t>
            </a:r>
            <a:r>
              <a:rPr lang="ru-RU" sz="2400" dirty="0" err="1">
                <a:latin typeface="Tahoma" pitchFamily="34" charset="0"/>
                <a:cs typeface="Tahoma" pitchFamily="34" charset="0"/>
              </a:rPr>
              <a:t>вплив</a:t>
            </a:r>
            <a:r>
              <a:rPr lang="ru-RU" sz="2400" dirty="0">
                <a:latin typeface="Tahoma" pitchFamily="34" charset="0"/>
                <a:cs typeface="Tahoma" pitchFamily="34" charset="0"/>
              </a:rPr>
              <a:t> на </a:t>
            </a:r>
            <a:r>
              <a:rPr lang="ru-RU" sz="2400" dirty="0" err="1">
                <a:latin typeface="Tahoma" pitchFamily="34" charset="0"/>
                <a:cs typeface="Tahoma" pitchFamily="34" charset="0"/>
              </a:rPr>
              <a:t>становлення</a:t>
            </a:r>
            <a:r>
              <a:rPr lang="ru-RU" sz="2400" dirty="0">
                <a:latin typeface="Tahoma" pitchFamily="34" charset="0"/>
                <a:cs typeface="Tahoma" pitchFamily="34" charset="0"/>
              </a:rPr>
              <a:t> </a:t>
            </a:r>
            <a:r>
              <a:rPr lang="ru-RU" sz="2400" dirty="0" err="1">
                <a:latin typeface="Tahoma" pitchFamily="34" charset="0"/>
                <a:cs typeface="Tahoma" pitchFamily="34" charset="0"/>
              </a:rPr>
              <a:t>М.Стельмаха</a:t>
            </a:r>
            <a:r>
              <a:rPr lang="ru-RU" sz="2400" dirty="0">
                <a:latin typeface="Tahoma" pitchFamily="34" charset="0"/>
                <a:cs typeface="Tahoma" pitchFamily="34" charset="0"/>
              </a:rPr>
              <a:t> </a:t>
            </a:r>
            <a:r>
              <a:rPr lang="ru-RU" sz="2400">
                <a:latin typeface="Tahoma" pitchFamily="34" charset="0"/>
                <a:cs typeface="Tahoma" pitchFamily="34" charset="0"/>
              </a:rPr>
              <a:t>як </a:t>
            </a:r>
            <a:r>
              <a:rPr lang="ru-RU" sz="2400" smtClean="0">
                <a:latin typeface="Tahoma" pitchFamily="34" charset="0"/>
                <a:cs typeface="Tahoma" pitchFamily="34" charset="0"/>
              </a:rPr>
              <a:t>поета.</a:t>
            </a:r>
            <a:endParaRPr lang="ru-RU" sz="2400" dirty="0">
              <a:latin typeface="Tahoma" pitchFamily="34" charset="0"/>
              <a:cs typeface="Tahoma" pitchFamily="34" charset="0"/>
            </a:endParaRPr>
          </a:p>
        </p:txBody>
      </p:sp>
      <p:pic>
        <p:nvPicPr>
          <p:cNvPr id="6146" name="Picture 2" descr="C:\Documents and Settings\user\Рабочий стол\фото стельмах\З Максимом Рильським (1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2976" y="3071810"/>
            <a:ext cx="2285271" cy="357073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Documents and Settings\user\Рабочий стол\фото стельмах\стельмах 2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43306" y="3571876"/>
            <a:ext cx="4649984" cy="246288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Заголовок 1"/>
          <p:cNvSpPr txBox="1">
            <a:spLocks/>
          </p:cNvSpPr>
          <p:nvPr/>
        </p:nvSpPr>
        <p:spPr>
          <a:xfrm>
            <a:off x="4271986" y="0"/>
            <a:ext cx="4872014" cy="100010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3000" b="1" i="0" u="none" strike="noStrike" kern="1200" cap="none" spc="0" normalizeH="0" baseline="0" noProof="0" smtClean="0">
                <a:ln>
                  <a:noFill/>
                </a:ln>
                <a:solidFill>
                  <a:srgbClr val="006C31"/>
                </a:solidFill>
                <a:effectLst/>
                <a:uLnTx/>
                <a:uFillTx/>
                <a:latin typeface="Tahoma" pitchFamily="34" charset="0"/>
                <a:ea typeface="+mj-ea"/>
                <a:cs typeface="Tahoma" pitchFamily="34" charset="0"/>
              </a:rPr>
              <a:t>Сторінками біографії</a:t>
            </a:r>
            <a:endParaRPr kumimoji="0" lang="ru-RU" sz="3000" b="1" i="0" u="none" strike="noStrike" kern="1200" cap="none" spc="0" normalizeH="0" baseline="0" noProof="0" dirty="0">
              <a:ln>
                <a:noFill/>
              </a:ln>
              <a:solidFill>
                <a:srgbClr val="006C31"/>
              </a:solidFill>
              <a:effectLst/>
              <a:uLnTx/>
              <a:uFillTx/>
              <a:latin typeface="Tahoma" pitchFamily="34" charset="0"/>
              <a:ea typeface="+mj-ea"/>
              <a:cs typeface="Tahoma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672575353"/>
      </p:ext>
    </p:extLst>
  </p:cSld>
  <p:clrMapOvr>
    <a:masterClrMapping/>
  </p:clrMapOvr>
  <p:transition advTm="7000">
    <p:fad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42844" y="642918"/>
            <a:ext cx="9572692" cy="1357322"/>
          </a:xfrm>
        </p:spPr>
        <p:txBody>
          <a:bodyPr>
            <a:noAutofit/>
          </a:bodyPr>
          <a:lstStyle/>
          <a:p>
            <a:pPr marL="0" indent="0">
              <a:spcBef>
                <a:spcPts val="0"/>
              </a:spcBef>
              <a:buNone/>
            </a:pPr>
            <a:r>
              <a:rPr lang="en-US" sz="2400" smtClean="0">
                <a:latin typeface="Tahoma" pitchFamily="34" charset="0"/>
                <a:cs typeface="Tahoma" pitchFamily="34" charset="0"/>
              </a:rPr>
              <a:t>     </a:t>
            </a:r>
            <a:r>
              <a:rPr lang="ru-RU" sz="2200" smtClean="0">
                <a:latin typeface="Tahoma" pitchFamily="34" charset="0"/>
                <a:cs typeface="Tahoma" pitchFamily="34" charset="0"/>
              </a:rPr>
              <a:t>У </a:t>
            </a:r>
            <a:r>
              <a:rPr lang="ru-RU" sz="2200" b="1" dirty="0">
                <a:latin typeface="Tahoma" pitchFamily="34" charset="0"/>
                <a:cs typeface="Tahoma" pitchFamily="34" charset="0"/>
              </a:rPr>
              <a:t>1939 </a:t>
            </a:r>
            <a:r>
              <a:rPr lang="ru-RU" sz="2200" dirty="0" err="1">
                <a:latin typeface="Tahoma" pitchFamily="34" charset="0"/>
                <a:cs typeface="Tahoma" pitchFamily="34" charset="0"/>
              </a:rPr>
              <a:t>році</a:t>
            </a:r>
            <a:r>
              <a:rPr lang="ru-RU" sz="2200" dirty="0">
                <a:latin typeface="Tahoma" pitchFamily="34" charset="0"/>
                <a:cs typeface="Tahoma" pitchFamily="34" charset="0"/>
              </a:rPr>
              <a:t> </a:t>
            </a:r>
            <a:r>
              <a:rPr lang="ru-RU" sz="2200" dirty="0" err="1">
                <a:latin typeface="Tahoma" pitchFamily="34" charset="0"/>
                <a:cs typeface="Tahoma" pitchFamily="34" charset="0"/>
              </a:rPr>
              <a:t>Михайла</a:t>
            </a:r>
            <a:r>
              <a:rPr lang="ru-RU" sz="2200" dirty="0">
                <a:latin typeface="Tahoma" pitchFamily="34" charset="0"/>
                <a:cs typeface="Tahoma" pitchFamily="34" charset="0"/>
              </a:rPr>
              <a:t> Стельмаха призвано на </a:t>
            </a:r>
            <a:r>
              <a:rPr lang="ru-RU" sz="2200" dirty="0" err="1">
                <a:latin typeface="Tahoma" pitchFamily="34" charset="0"/>
                <a:cs typeface="Tahoma" pitchFamily="34" charset="0"/>
              </a:rPr>
              <a:t>дійсну</a:t>
            </a:r>
            <a:r>
              <a:rPr lang="ru-RU" sz="2200" dirty="0">
                <a:latin typeface="Tahoma" pitchFamily="34" charset="0"/>
                <a:cs typeface="Tahoma" pitchFamily="34" charset="0"/>
              </a:rPr>
              <a:t> </a:t>
            </a:r>
            <a:r>
              <a:rPr lang="ru-RU" sz="2200" dirty="0" err="1">
                <a:latin typeface="Tahoma" pitchFamily="34" charset="0"/>
                <a:cs typeface="Tahoma" pitchFamily="34" charset="0"/>
              </a:rPr>
              <a:t>військову</a:t>
            </a:r>
            <a:r>
              <a:rPr lang="ru-RU" sz="2200" dirty="0">
                <a:latin typeface="Tahoma" pitchFamily="34" charset="0"/>
                <a:cs typeface="Tahoma" pitchFamily="34" charset="0"/>
              </a:rPr>
              <a:t> службу</a:t>
            </a:r>
            <a:r>
              <a:rPr lang="ru-RU" sz="2200">
                <a:latin typeface="Tahoma" pitchFamily="34" charset="0"/>
                <a:cs typeface="Tahoma" pitchFamily="34" charset="0"/>
              </a:rPr>
              <a:t>, </a:t>
            </a:r>
            <a:r>
              <a:rPr lang="ru-RU" sz="2200" smtClean="0">
                <a:latin typeface="Tahoma" pitchFamily="34" charset="0"/>
                <a:cs typeface="Tahoma" pitchFamily="34" charset="0"/>
              </a:rPr>
              <a:t>а</a:t>
            </a:r>
            <a:r>
              <a:rPr lang="en-US" sz="2200" smtClean="0">
                <a:latin typeface="Tahoma" pitchFamily="34" charset="0"/>
                <a:cs typeface="Tahoma" pitchFamily="34" charset="0"/>
              </a:rPr>
              <a:t> </a:t>
            </a:r>
            <a:r>
              <a:rPr lang="ru-RU" sz="2200" smtClean="0">
                <a:latin typeface="Tahoma" pitchFamily="34" charset="0"/>
                <a:cs typeface="Tahoma" pitchFamily="34" charset="0"/>
              </a:rPr>
              <a:t>невдовзі </a:t>
            </a:r>
            <a:r>
              <a:rPr lang="ru-RU" sz="2200" dirty="0">
                <a:latin typeface="Tahoma" pitchFamily="34" charset="0"/>
                <a:cs typeface="Tahoma" pitchFamily="34" charset="0"/>
              </a:rPr>
              <a:t>у </a:t>
            </a:r>
            <a:r>
              <a:rPr lang="ru-RU" sz="2200" b="1" dirty="0">
                <a:latin typeface="Tahoma" pitchFamily="34" charset="0"/>
                <a:cs typeface="Tahoma" pitchFamily="34" charset="0"/>
              </a:rPr>
              <a:t>1940</a:t>
            </a:r>
            <a:r>
              <a:rPr lang="ru-RU" sz="2200" dirty="0">
                <a:latin typeface="Tahoma" pitchFamily="34" charset="0"/>
                <a:cs typeface="Tahoma" pitchFamily="34" charset="0"/>
              </a:rPr>
              <a:t> </a:t>
            </a:r>
            <a:r>
              <a:rPr lang="ru-RU" sz="2200" dirty="0" err="1">
                <a:latin typeface="Tahoma" pitchFamily="34" charset="0"/>
                <a:cs typeface="Tahoma" pitchFamily="34" charset="0"/>
              </a:rPr>
              <a:t>році</a:t>
            </a:r>
            <a:r>
              <a:rPr lang="ru-RU" sz="2200" dirty="0">
                <a:latin typeface="Tahoma" pitchFamily="34" charset="0"/>
                <a:cs typeface="Tahoma" pitchFamily="34" charset="0"/>
              </a:rPr>
              <a:t> </a:t>
            </a:r>
            <a:r>
              <a:rPr lang="ru-RU" sz="2200" dirty="0" err="1">
                <a:latin typeface="Tahoma" pitchFamily="34" charset="0"/>
                <a:cs typeface="Tahoma" pitchFamily="34" charset="0"/>
              </a:rPr>
              <a:t>його</a:t>
            </a:r>
            <a:r>
              <a:rPr lang="ru-RU" sz="2200" dirty="0">
                <a:latin typeface="Tahoma" pitchFamily="34" charset="0"/>
                <a:cs typeface="Tahoma" pitchFamily="34" charset="0"/>
              </a:rPr>
              <a:t> </a:t>
            </a:r>
            <a:r>
              <a:rPr lang="ru-RU" sz="2200" dirty="0" err="1">
                <a:latin typeface="Tahoma" pitchFamily="34" charset="0"/>
                <a:cs typeface="Tahoma" pitchFamily="34" charset="0"/>
              </a:rPr>
              <a:t>було</a:t>
            </a:r>
            <a:r>
              <a:rPr lang="ru-RU" sz="2200" dirty="0">
                <a:latin typeface="Tahoma" pitchFamily="34" charset="0"/>
                <a:cs typeface="Tahoma" pitchFamily="34" charset="0"/>
              </a:rPr>
              <a:t> </a:t>
            </a:r>
            <a:r>
              <a:rPr lang="ru-RU" sz="2200" dirty="0" err="1">
                <a:latin typeface="Tahoma" pitchFamily="34" charset="0"/>
                <a:cs typeface="Tahoma" pitchFamily="34" charset="0"/>
              </a:rPr>
              <a:t>прийнято</a:t>
            </a:r>
            <a:r>
              <a:rPr lang="ru-RU" sz="2200" dirty="0">
                <a:latin typeface="Tahoma" pitchFamily="34" charset="0"/>
                <a:cs typeface="Tahoma" pitchFamily="34" charset="0"/>
              </a:rPr>
              <a:t> у </a:t>
            </a:r>
            <a:r>
              <a:rPr lang="ru-RU" sz="2200" dirty="0" err="1">
                <a:latin typeface="Tahoma" pitchFamily="34" charset="0"/>
                <a:cs typeface="Tahoma" pitchFamily="34" charset="0"/>
              </a:rPr>
              <a:t>Спілку</a:t>
            </a:r>
            <a:r>
              <a:rPr lang="ru-RU" sz="2200" dirty="0">
                <a:latin typeface="Tahoma" pitchFamily="34" charset="0"/>
                <a:cs typeface="Tahoma" pitchFamily="34" charset="0"/>
              </a:rPr>
              <a:t> </a:t>
            </a:r>
            <a:r>
              <a:rPr lang="ru-RU" sz="2200" dirty="0" err="1">
                <a:latin typeface="Tahoma" pitchFamily="34" charset="0"/>
                <a:cs typeface="Tahoma" pitchFamily="34" charset="0"/>
              </a:rPr>
              <a:t>письменників</a:t>
            </a:r>
            <a:r>
              <a:rPr lang="ru-RU" sz="2200" dirty="0">
                <a:latin typeface="Tahoma" pitchFamily="34" charset="0"/>
                <a:cs typeface="Tahoma" pitchFamily="34" charset="0"/>
              </a:rPr>
              <a:t> </a:t>
            </a:r>
            <a:r>
              <a:rPr lang="ru-RU" sz="2200" err="1">
                <a:latin typeface="Tahoma" pitchFamily="34" charset="0"/>
                <a:cs typeface="Tahoma" pitchFamily="34" charset="0"/>
              </a:rPr>
              <a:t>України</a:t>
            </a:r>
            <a:r>
              <a:rPr lang="ru-RU" sz="2200" smtClean="0">
                <a:latin typeface="Tahoma" pitchFamily="34" charset="0"/>
                <a:cs typeface="Tahoma" pitchFamily="34" charset="0"/>
              </a:rPr>
              <a:t>. У </a:t>
            </a:r>
            <a:r>
              <a:rPr lang="ru-RU" sz="2200" b="1" smtClean="0">
                <a:latin typeface="Tahoma" pitchFamily="34" charset="0"/>
                <a:cs typeface="Tahoma" pitchFamily="34" charset="0"/>
              </a:rPr>
              <a:t>1941</a:t>
            </a:r>
            <a:r>
              <a:rPr lang="ru-RU" sz="2200" smtClean="0">
                <a:latin typeface="Tahoma" pitchFamily="34" charset="0"/>
                <a:cs typeface="Tahoma" pitchFamily="34" charset="0"/>
              </a:rPr>
              <a:t> році виходить його перша збірка “Добрий ранок” за редакцією Андрія Малишка. </a:t>
            </a:r>
            <a:endParaRPr lang="en-US" sz="2200" dirty="0" smtClean="0">
              <a:latin typeface="Tahoma" pitchFamily="34" charset="0"/>
              <a:cs typeface="Tahoma" pitchFamily="34" charset="0"/>
            </a:endParaRPr>
          </a:p>
          <a:p>
            <a:endParaRPr lang="ru-RU" sz="2400" dirty="0" smtClean="0">
              <a:latin typeface="Tahoma" pitchFamily="34" charset="0"/>
              <a:cs typeface="Tahoma" pitchFamily="34" charset="0"/>
            </a:endParaRPr>
          </a:p>
        </p:txBody>
      </p:sp>
      <p:pic>
        <p:nvPicPr>
          <p:cNvPr id="7170" name="Picture 2" descr="C:\Documents and Settings\user\Рабочий стол\фото стельмах\молоді роки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596" y="2285992"/>
            <a:ext cx="2143140" cy="390035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Documents and Settings\user\Рабочий стол\фото стельмах\фронт 3.jpe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5074" y="4733315"/>
            <a:ext cx="2643206" cy="198183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Documents and Settings\user\Рабочий стол\фото стельмах\фронт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63337" y="4714884"/>
            <a:ext cx="2994547" cy="200026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Заголовок 1"/>
          <p:cNvSpPr txBox="1">
            <a:spLocks/>
          </p:cNvSpPr>
          <p:nvPr/>
        </p:nvSpPr>
        <p:spPr>
          <a:xfrm>
            <a:off x="4271986" y="0"/>
            <a:ext cx="4872014" cy="100010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3000" b="1" i="0" u="none" strike="noStrike" kern="1200" cap="none" spc="0" normalizeH="0" baseline="0" noProof="0" smtClean="0">
                <a:ln>
                  <a:noFill/>
                </a:ln>
                <a:solidFill>
                  <a:srgbClr val="006C31"/>
                </a:solidFill>
                <a:effectLst/>
                <a:uLnTx/>
                <a:uFillTx/>
                <a:latin typeface="Tahoma" pitchFamily="34" charset="0"/>
                <a:ea typeface="+mj-ea"/>
                <a:cs typeface="Tahoma" pitchFamily="34" charset="0"/>
              </a:rPr>
              <a:t>Сторінками біографії</a:t>
            </a:r>
            <a:endParaRPr kumimoji="0" lang="ru-RU" sz="3000" b="1" i="0" u="none" strike="noStrike" kern="1200" cap="none" spc="0" normalizeH="0" baseline="0" noProof="0" dirty="0">
              <a:ln>
                <a:noFill/>
              </a:ln>
              <a:solidFill>
                <a:srgbClr val="006C31"/>
              </a:solidFill>
              <a:effectLst/>
              <a:uLnTx/>
              <a:uFillTx/>
              <a:latin typeface="Tahoma" pitchFamily="34" charset="0"/>
              <a:ea typeface="+mj-ea"/>
              <a:cs typeface="Tahoma" pitchFamily="34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3714744" y="2192246"/>
            <a:ext cx="5000628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b="1" smtClean="0">
                <a:solidFill>
                  <a:srgbClr val="006C31"/>
                </a:solidFill>
                <a:latin typeface="Tahoma" pitchFamily="34" charset="0"/>
                <a:cs typeface="Tahoma" pitchFamily="34" charset="0"/>
              </a:rPr>
              <a:t>Життя моє – ідуть бійці суворі,</a:t>
            </a:r>
            <a:br>
              <a:rPr lang="ru-RU" sz="1600" b="1" smtClean="0">
                <a:solidFill>
                  <a:srgbClr val="006C31"/>
                </a:solidFill>
                <a:latin typeface="Tahoma" pitchFamily="34" charset="0"/>
                <a:cs typeface="Tahoma" pitchFamily="34" charset="0"/>
              </a:rPr>
            </a:br>
            <a:r>
              <a:rPr lang="ru-RU" sz="1600" b="1" smtClean="0">
                <a:solidFill>
                  <a:srgbClr val="006C31"/>
                </a:solidFill>
                <a:latin typeface="Tahoma" pitchFamily="34" charset="0"/>
                <a:cs typeface="Tahoma" pitchFamily="34" charset="0"/>
              </a:rPr>
              <a:t>І чуєш дзвін натруджених сердець.</a:t>
            </a:r>
            <a:br>
              <a:rPr lang="ru-RU" sz="1600" b="1" smtClean="0">
                <a:solidFill>
                  <a:srgbClr val="006C31"/>
                </a:solidFill>
                <a:latin typeface="Tahoma" pitchFamily="34" charset="0"/>
                <a:cs typeface="Tahoma" pitchFamily="34" charset="0"/>
              </a:rPr>
            </a:br>
            <a:r>
              <a:rPr lang="ru-RU" sz="1600" b="1" smtClean="0">
                <a:solidFill>
                  <a:srgbClr val="006C31"/>
                </a:solidFill>
                <a:latin typeface="Tahoma" pitchFamily="34" charset="0"/>
                <a:cs typeface="Tahoma" pitchFamily="34" charset="0"/>
              </a:rPr>
              <a:t>Вночі прострелені зринають зорі,</a:t>
            </a:r>
            <a:br>
              <a:rPr lang="ru-RU" sz="1600" b="1" smtClean="0">
                <a:solidFill>
                  <a:srgbClr val="006C31"/>
                </a:solidFill>
                <a:latin typeface="Tahoma" pitchFamily="34" charset="0"/>
                <a:cs typeface="Tahoma" pitchFamily="34" charset="0"/>
              </a:rPr>
            </a:br>
            <a:r>
              <a:rPr lang="ru-RU" sz="1600" b="1" smtClean="0">
                <a:solidFill>
                  <a:srgbClr val="006C31"/>
                </a:solidFill>
                <a:latin typeface="Tahoma" pitchFamily="34" charset="0"/>
                <a:cs typeface="Tahoma" pitchFamily="34" charset="0"/>
              </a:rPr>
              <a:t>В полях вмира поранений боєць.</a:t>
            </a:r>
            <a:br>
              <a:rPr lang="ru-RU" sz="1600" b="1" smtClean="0">
                <a:solidFill>
                  <a:srgbClr val="006C31"/>
                </a:solidFill>
                <a:latin typeface="Tahoma" pitchFamily="34" charset="0"/>
                <a:cs typeface="Tahoma" pitchFamily="34" charset="0"/>
              </a:rPr>
            </a:br>
            <a:r>
              <a:rPr lang="ru-RU" sz="1600" b="1" smtClean="0">
                <a:solidFill>
                  <a:srgbClr val="006C31"/>
                </a:solidFill>
                <a:latin typeface="Tahoma" pitchFamily="34" charset="0"/>
                <a:cs typeface="Tahoma" pitchFamily="34" charset="0"/>
              </a:rPr>
              <a:t>Береш його гвинтівку серед поля,</a:t>
            </a:r>
            <a:br>
              <a:rPr lang="ru-RU" sz="1600" b="1" smtClean="0">
                <a:solidFill>
                  <a:srgbClr val="006C31"/>
                </a:solidFill>
                <a:latin typeface="Tahoma" pitchFamily="34" charset="0"/>
                <a:cs typeface="Tahoma" pitchFamily="34" charset="0"/>
              </a:rPr>
            </a:br>
            <a:r>
              <a:rPr lang="ru-RU" sz="1600" b="1" smtClean="0">
                <a:solidFill>
                  <a:srgbClr val="006C31"/>
                </a:solidFill>
                <a:latin typeface="Tahoma" pitchFamily="34" charset="0"/>
                <a:cs typeface="Tahoma" pitchFamily="34" charset="0"/>
              </a:rPr>
              <a:t>Що пахне ще і потом, і теплом,</a:t>
            </a:r>
            <a:br>
              <a:rPr lang="ru-RU" sz="1600" b="1" smtClean="0">
                <a:solidFill>
                  <a:srgbClr val="006C31"/>
                </a:solidFill>
                <a:latin typeface="Tahoma" pitchFamily="34" charset="0"/>
                <a:cs typeface="Tahoma" pitchFamily="34" charset="0"/>
              </a:rPr>
            </a:br>
            <a:r>
              <a:rPr lang="ru-RU" sz="1600" b="1" smtClean="0">
                <a:solidFill>
                  <a:srgbClr val="006C31"/>
                </a:solidFill>
                <a:latin typeface="Tahoma" pitchFamily="34" charset="0"/>
                <a:cs typeface="Tahoma" pitchFamily="34" charset="0"/>
              </a:rPr>
              <a:t>А на могилі вже печалиться тополя</a:t>
            </a:r>
            <a:br>
              <a:rPr lang="ru-RU" sz="1600" b="1" smtClean="0">
                <a:solidFill>
                  <a:srgbClr val="006C31"/>
                </a:solidFill>
                <a:latin typeface="Tahoma" pitchFamily="34" charset="0"/>
                <a:cs typeface="Tahoma" pitchFamily="34" charset="0"/>
              </a:rPr>
            </a:br>
            <a:r>
              <a:rPr lang="ru-RU" sz="1600" b="1" smtClean="0">
                <a:solidFill>
                  <a:srgbClr val="006C31"/>
                </a:solidFill>
                <a:latin typeface="Tahoma" pitchFamily="34" charset="0"/>
                <a:cs typeface="Tahoma" pitchFamily="34" charset="0"/>
              </a:rPr>
              <a:t>І тужить колос вистиглим зерном.</a:t>
            </a:r>
            <a:br>
              <a:rPr lang="ru-RU" sz="1600" b="1" smtClean="0">
                <a:solidFill>
                  <a:srgbClr val="006C31"/>
                </a:solidFill>
                <a:latin typeface="Tahoma" pitchFamily="34" charset="0"/>
                <a:cs typeface="Tahoma" pitchFamily="34" charset="0"/>
              </a:rPr>
            </a:br>
            <a:r>
              <a:rPr lang="ru-RU" sz="1600" b="1" i="1" smtClean="0">
                <a:solidFill>
                  <a:srgbClr val="006C31"/>
                </a:solidFill>
                <a:latin typeface="Tahoma" pitchFamily="34" charset="0"/>
                <a:cs typeface="Tahoma" pitchFamily="34" charset="0"/>
              </a:rPr>
              <a:t>(“Життя моє! Тремтять шляхи розбиті…”)</a:t>
            </a:r>
            <a:endParaRPr lang="ru-RU" sz="1600" b="1" dirty="0">
              <a:solidFill>
                <a:srgbClr val="006C31"/>
              </a:solidFill>
              <a:latin typeface="Tahoma" pitchFamily="34" charset="0"/>
              <a:cs typeface="Tahoma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992066036"/>
      </p:ext>
    </p:extLst>
  </p:cSld>
  <p:clrMapOvr>
    <a:masterClrMapping/>
  </p:clrMapOvr>
  <p:transition advTm="7000">
    <p:fad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14282" y="857232"/>
            <a:ext cx="8715436" cy="3786214"/>
          </a:xfrm>
        </p:spPr>
        <p:txBody>
          <a:bodyPr>
            <a:noAutofit/>
          </a:bodyPr>
          <a:lstStyle/>
          <a:p>
            <a:pPr marL="0" indent="0">
              <a:lnSpc>
                <a:spcPct val="110000"/>
              </a:lnSpc>
              <a:spcBef>
                <a:spcPts val="0"/>
              </a:spcBef>
              <a:buNone/>
            </a:pPr>
            <a:r>
              <a:rPr lang="ru-RU" sz="2200" smtClean="0">
                <a:latin typeface="Tahoma" pitchFamily="34" charset="0"/>
                <a:cs typeface="Tahoma" pitchFamily="34" charset="0"/>
              </a:rPr>
              <a:t>   Потрапивши на фронт, отримав важкі поранення. Травми </a:t>
            </a:r>
            <a:r>
              <a:rPr lang="ru-RU" sz="2200" dirty="0" err="1">
                <a:latin typeface="Tahoma" pitchFamily="34" charset="0"/>
                <a:cs typeface="Tahoma" pitchFamily="34" charset="0"/>
              </a:rPr>
              <a:t>спини</a:t>
            </a:r>
            <a:r>
              <a:rPr lang="ru-RU" sz="2200" dirty="0">
                <a:latin typeface="Tahoma" pitchFamily="34" charset="0"/>
                <a:cs typeface="Tahoma" pitchFamily="34" charset="0"/>
              </a:rPr>
              <a:t> і </a:t>
            </a:r>
            <a:r>
              <a:rPr lang="ru-RU" sz="2200" dirty="0" err="1">
                <a:latin typeface="Tahoma" pitchFamily="34" charset="0"/>
                <a:cs typeface="Tahoma" pitchFamily="34" charset="0"/>
              </a:rPr>
              <a:t>голови</a:t>
            </a:r>
            <a:r>
              <a:rPr lang="ru-RU" sz="2200" dirty="0">
                <a:latin typeface="Tahoma" pitchFamily="34" charset="0"/>
                <a:cs typeface="Tahoma" pitchFamily="34" charset="0"/>
              </a:rPr>
              <a:t> </a:t>
            </a:r>
            <a:r>
              <a:rPr lang="ru-RU" sz="2200" dirty="0" err="1">
                <a:latin typeface="Tahoma" pitchFamily="34" charset="0"/>
                <a:cs typeface="Tahoma" pitchFamily="34" charset="0"/>
              </a:rPr>
              <a:t>надовго</a:t>
            </a:r>
            <a:r>
              <a:rPr lang="ru-RU" sz="2200" dirty="0">
                <a:latin typeface="Tahoma" pitchFamily="34" charset="0"/>
                <a:cs typeface="Tahoma" pitchFamily="34" charset="0"/>
              </a:rPr>
              <a:t> </a:t>
            </a:r>
            <a:r>
              <a:rPr lang="ru-RU" sz="2200" dirty="0" err="1">
                <a:latin typeface="Tahoma" pitchFamily="34" charset="0"/>
                <a:cs typeface="Tahoma" pitchFamily="34" charset="0"/>
              </a:rPr>
              <a:t>вклали</a:t>
            </a:r>
            <a:r>
              <a:rPr lang="ru-RU" sz="2200" dirty="0">
                <a:latin typeface="Tahoma" pitchFamily="34" charset="0"/>
                <a:cs typeface="Tahoma" pitchFamily="34" charset="0"/>
              </a:rPr>
              <a:t> </a:t>
            </a:r>
            <a:r>
              <a:rPr lang="ru-RU" sz="2200" dirty="0" err="1">
                <a:latin typeface="Tahoma" pitchFamily="34" charset="0"/>
                <a:cs typeface="Tahoma" pitchFamily="34" charset="0"/>
              </a:rPr>
              <a:t>Михайла</a:t>
            </a:r>
            <a:r>
              <a:rPr lang="ru-RU" sz="2200" dirty="0">
                <a:latin typeface="Tahoma" pitchFamily="34" charset="0"/>
                <a:cs typeface="Tahoma" pitchFamily="34" charset="0"/>
              </a:rPr>
              <a:t> на </a:t>
            </a:r>
            <a:r>
              <a:rPr lang="ru-RU" sz="2200" dirty="0" err="1">
                <a:latin typeface="Tahoma" pitchFamily="34" charset="0"/>
                <a:cs typeface="Tahoma" pitchFamily="34" charset="0"/>
              </a:rPr>
              <a:t>лікарняне</a:t>
            </a:r>
            <a:r>
              <a:rPr lang="ru-RU" sz="2200" dirty="0">
                <a:latin typeface="Tahoma" pitchFamily="34" charset="0"/>
                <a:cs typeface="Tahoma" pitchFamily="34" charset="0"/>
              </a:rPr>
              <a:t> </a:t>
            </a:r>
            <a:r>
              <a:rPr lang="ru-RU" sz="2200" dirty="0" err="1">
                <a:latin typeface="Tahoma" pitchFamily="34" charset="0"/>
                <a:cs typeface="Tahoma" pitchFamily="34" charset="0"/>
              </a:rPr>
              <a:t>ліжко</a:t>
            </a:r>
            <a:r>
              <a:rPr lang="ru-RU" sz="2200" dirty="0">
                <a:latin typeface="Tahoma" pitchFamily="34" charset="0"/>
                <a:cs typeface="Tahoma" pitchFamily="34" charset="0"/>
              </a:rPr>
              <a:t>, а </a:t>
            </a:r>
            <a:r>
              <a:rPr lang="ru-RU" sz="2200" dirty="0" err="1">
                <a:latin typeface="Tahoma" pitchFamily="34" charset="0"/>
                <a:cs typeface="Tahoma" pitchFamily="34" charset="0"/>
              </a:rPr>
              <a:t>одужавши</a:t>
            </a:r>
            <a:r>
              <a:rPr lang="ru-RU" sz="2200" dirty="0">
                <a:latin typeface="Tahoma" pitchFamily="34" charset="0"/>
                <a:cs typeface="Tahoma" pitchFamily="34" charset="0"/>
              </a:rPr>
              <a:t>, </a:t>
            </a:r>
            <a:r>
              <a:rPr lang="ru-RU" sz="2200" dirty="0" err="1">
                <a:latin typeface="Tahoma" pitchFamily="34" charset="0"/>
                <a:cs typeface="Tahoma" pitchFamily="34" charset="0"/>
              </a:rPr>
              <a:t>він</a:t>
            </a:r>
            <a:r>
              <a:rPr lang="ru-RU" sz="2200" dirty="0">
                <a:latin typeface="Tahoma" pitchFamily="34" charset="0"/>
                <a:cs typeface="Tahoma" pitchFamily="34" charset="0"/>
              </a:rPr>
              <a:t> </a:t>
            </a:r>
            <a:r>
              <a:rPr lang="ru-RU" sz="2200" dirty="0" err="1">
                <a:latin typeface="Tahoma" pitchFamily="34" charset="0"/>
                <a:cs typeface="Tahoma" pitchFamily="34" charset="0"/>
              </a:rPr>
              <a:t>знову</a:t>
            </a:r>
            <a:r>
              <a:rPr lang="ru-RU" sz="2200" dirty="0">
                <a:latin typeface="Tahoma" pitchFamily="34" charset="0"/>
                <a:cs typeface="Tahoma" pitchFamily="34" charset="0"/>
              </a:rPr>
              <a:t> </a:t>
            </a:r>
            <a:r>
              <a:rPr lang="ru-RU" sz="2200" dirty="0" err="1">
                <a:latin typeface="Tahoma" pitchFamily="34" charset="0"/>
                <a:cs typeface="Tahoma" pitchFamily="34" charset="0"/>
              </a:rPr>
              <a:t>пішов</a:t>
            </a:r>
            <a:r>
              <a:rPr lang="ru-RU" sz="2200" dirty="0">
                <a:latin typeface="Tahoma" pitchFamily="34" charset="0"/>
                <a:cs typeface="Tahoma" pitchFamily="34" charset="0"/>
              </a:rPr>
              <a:t> на фронт. Та </a:t>
            </a:r>
            <a:r>
              <a:rPr lang="ru-RU" sz="2200" dirty="0" err="1">
                <a:latin typeface="Tahoma" pitchFamily="34" charset="0"/>
                <a:cs typeface="Tahoma" pitchFamily="34" charset="0"/>
              </a:rPr>
              <a:t>попередні</a:t>
            </a:r>
            <a:r>
              <a:rPr lang="ru-RU" sz="2200" dirty="0">
                <a:latin typeface="Tahoma" pitchFamily="34" charset="0"/>
                <a:cs typeface="Tahoma" pitchFamily="34" charset="0"/>
              </a:rPr>
              <a:t> рани не давали </a:t>
            </a:r>
            <a:r>
              <a:rPr lang="ru-RU" sz="2200" dirty="0" err="1">
                <a:latin typeface="Tahoma" pitchFamily="34" charset="0"/>
                <a:cs typeface="Tahoma" pitchFamily="34" charset="0"/>
              </a:rPr>
              <a:t>змоги</a:t>
            </a:r>
            <a:r>
              <a:rPr lang="ru-RU" sz="2200" dirty="0">
                <a:latin typeface="Tahoma" pitchFamily="34" charset="0"/>
                <a:cs typeface="Tahoma" pitchFamily="34" charset="0"/>
              </a:rPr>
              <a:t> </a:t>
            </a:r>
            <a:r>
              <a:rPr lang="ru-RU" sz="2200" dirty="0" err="1">
                <a:latin typeface="Tahoma" pitchFamily="34" charset="0"/>
                <a:cs typeface="Tahoma" pitchFamily="34" charset="0"/>
              </a:rPr>
              <a:t>воювати</a:t>
            </a:r>
            <a:r>
              <a:rPr lang="ru-RU" sz="2200" dirty="0">
                <a:latin typeface="Tahoma" pitchFamily="34" charset="0"/>
                <a:cs typeface="Tahoma" pitchFamily="34" charset="0"/>
              </a:rPr>
              <a:t>, а тут </a:t>
            </a:r>
            <a:r>
              <a:rPr lang="ru-RU" sz="2200" dirty="0" err="1">
                <a:latin typeface="Tahoma" pitchFamily="34" charset="0"/>
                <a:cs typeface="Tahoma" pitchFamily="34" charset="0"/>
              </a:rPr>
              <a:t>трапилася</a:t>
            </a:r>
            <a:r>
              <a:rPr lang="ru-RU" sz="2200" dirty="0">
                <a:latin typeface="Tahoma" pitchFamily="34" charset="0"/>
                <a:cs typeface="Tahoma" pitchFamily="34" charset="0"/>
              </a:rPr>
              <a:t> </a:t>
            </a:r>
            <a:r>
              <a:rPr lang="ru-RU" sz="2200" dirty="0" err="1">
                <a:latin typeface="Tahoma" pitchFamily="34" charset="0"/>
                <a:cs typeface="Tahoma" pitchFamily="34" charset="0"/>
              </a:rPr>
              <a:t>ще</a:t>
            </a:r>
            <a:r>
              <a:rPr lang="ru-RU" sz="2200" dirty="0">
                <a:latin typeface="Tahoma" pitchFamily="34" charset="0"/>
                <a:cs typeface="Tahoma" pitchFamily="34" charset="0"/>
              </a:rPr>
              <a:t> одна. Тому </a:t>
            </a:r>
            <a:r>
              <a:rPr lang="ru-RU" sz="2200" dirty="0" err="1">
                <a:latin typeface="Tahoma" pitchFamily="34" charset="0"/>
                <a:cs typeface="Tahoma" pitchFamily="34" charset="0"/>
              </a:rPr>
              <a:t>рішенням</a:t>
            </a:r>
            <a:r>
              <a:rPr lang="ru-RU" sz="2200" dirty="0">
                <a:latin typeface="Tahoma" pitchFamily="34" charset="0"/>
                <a:cs typeface="Tahoma" pitchFamily="34" charset="0"/>
              </a:rPr>
              <a:t> </a:t>
            </a:r>
            <a:r>
              <a:rPr lang="ru-RU" sz="2200" dirty="0" err="1">
                <a:latin typeface="Tahoma" pitchFamily="34" charset="0"/>
                <a:cs typeface="Tahoma" pitchFamily="34" charset="0"/>
              </a:rPr>
              <a:t>комісії</a:t>
            </a:r>
            <a:r>
              <a:rPr lang="ru-RU" sz="2200" dirty="0">
                <a:latin typeface="Tahoma" pitchFamily="34" charset="0"/>
                <a:cs typeface="Tahoma" pitchFamily="34" charset="0"/>
              </a:rPr>
              <a:t> </a:t>
            </a:r>
            <a:r>
              <a:rPr lang="ru-RU" sz="2200" dirty="0" err="1">
                <a:latin typeface="Tahoma" pitchFamily="34" charset="0"/>
                <a:cs typeface="Tahoma" pitchFamily="34" charset="0"/>
              </a:rPr>
              <a:t>був</a:t>
            </a:r>
            <a:r>
              <a:rPr lang="ru-RU" sz="2200" dirty="0">
                <a:latin typeface="Tahoma" pitchFamily="34" charset="0"/>
                <a:cs typeface="Tahoma" pitchFamily="34" charset="0"/>
              </a:rPr>
              <a:t> списаний, і службу на </a:t>
            </a:r>
            <a:r>
              <a:rPr lang="ru-RU" sz="2200" dirty="0" err="1">
                <a:latin typeface="Tahoma" pitchFamily="34" charset="0"/>
                <a:cs typeface="Tahoma" pitchFamily="34" charset="0"/>
              </a:rPr>
              <a:t>війні</a:t>
            </a:r>
            <a:r>
              <a:rPr lang="ru-RU" sz="2200" dirty="0">
                <a:latin typeface="Tahoma" pitchFamily="34" charset="0"/>
                <a:cs typeface="Tahoma" pitchFamily="34" charset="0"/>
              </a:rPr>
              <a:t> </a:t>
            </a:r>
            <a:r>
              <a:rPr lang="ru-RU" sz="2200" dirty="0" err="1">
                <a:latin typeface="Tahoma" pitchFamily="34" charset="0"/>
                <a:cs typeface="Tahoma" pitchFamily="34" charset="0"/>
              </a:rPr>
              <a:t>продовжив</a:t>
            </a:r>
            <a:r>
              <a:rPr lang="ru-RU" sz="2200" dirty="0">
                <a:latin typeface="Tahoma" pitchFamily="34" charset="0"/>
                <a:cs typeface="Tahoma" pitchFamily="34" charset="0"/>
              </a:rPr>
              <a:t> у </a:t>
            </a:r>
            <a:r>
              <a:rPr lang="ru-RU" sz="2200" dirty="0" err="1">
                <a:latin typeface="Tahoma" pitchFamily="34" charset="0"/>
                <a:cs typeface="Tahoma" pitchFamily="34" charset="0"/>
              </a:rPr>
              <a:t>штабі</a:t>
            </a:r>
            <a:r>
              <a:rPr lang="ru-RU" sz="2200" dirty="0">
                <a:latin typeface="Tahoma" pitchFamily="34" charset="0"/>
                <a:cs typeface="Tahoma" pitchFamily="34" charset="0"/>
              </a:rPr>
              <a:t> </a:t>
            </a:r>
            <a:r>
              <a:rPr lang="ru-RU" sz="2200" dirty="0" err="1">
                <a:latin typeface="Tahoma" pitchFamily="34" charset="0"/>
                <a:cs typeface="Tahoma" pitchFamily="34" charset="0"/>
              </a:rPr>
              <a:t>спеціальним</a:t>
            </a:r>
            <a:r>
              <a:rPr lang="ru-RU" sz="2200" dirty="0">
                <a:latin typeface="Tahoma" pitchFamily="34" charset="0"/>
                <a:cs typeface="Tahoma" pitchFamily="34" charset="0"/>
              </a:rPr>
              <a:t> </a:t>
            </a:r>
            <a:r>
              <a:rPr lang="ru-RU" sz="2200" dirty="0" err="1">
                <a:latin typeface="Tahoma" pitchFamily="34" charset="0"/>
                <a:cs typeface="Tahoma" pitchFamily="34" charset="0"/>
              </a:rPr>
              <a:t>кореспондентом</a:t>
            </a:r>
            <a:r>
              <a:rPr lang="ru-RU" sz="2200" dirty="0">
                <a:latin typeface="Tahoma" pitchFamily="34" charset="0"/>
                <a:cs typeface="Tahoma" pitchFamily="34" charset="0"/>
              </a:rPr>
              <a:t> </a:t>
            </a:r>
            <a:r>
              <a:rPr lang="ru-RU" sz="2200" err="1">
                <a:latin typeface="Tahoma" pitchFamily="34" charset="0"/>
                <a:cs typeface="Tahoma" pitchFamily="34" charset="0"/>
              </a:rPr>
              <a:t>газети</a:t>
            </a:r>
            <a:r>
              <a:rPr lang="ru-RU" sz="2200">
                <a:latin typeface="Tahoma" pitchFamily="34" charset="0"/>
                <a:cs typeface="Tahoma" pitchFamily="34" charset="0"/>
              </a:rPr>
              <a:t> </a:t>
            </a:r>
            <a:r>
              <a:rPr lang="en-US" sz="2200" smtClean="0">
                <a:latin typeface="Tahoma" pitchFamily="34" charset="0"/>
                <a:cs typeface="Tahoma" pitchFamily="34" charset="0"/>
              </a:rPr>
              <a:t>“</a:t>
            </a:r>
            <a:r>
              <a:rPr lang="ru-RU" sz="2200" smtClean="0">
                <a:latin typeface="Tahoma" pitchFamily="34" charset="0"/>
                <a:cs typeface="Tahoma" pitchFamily="34" charset="0"/>
              </a:rPr>
              <a:t>За </a:t>
            </a:r>
            <a:r>
              <a:rPr lang="ru-RU" sz="2200">
                <a:latin typeface="Tahoma" pitchFamily="34" charset="0"/>
                <a:cs typeface="Tahoma" pitchFamily="34" charset="0"/>
              </a:rPr>
              <a:t>честь </a:t>
            </a:r>
            <a:r>
              <a:rPr lang="ru-RU" sz="2200" smtClean="0">
                <a:latin typeface="Tahoma" pitchFamily="34" charset="0"/>
                <a:cs typeface="Tahoma" pitchFamily="34" charset="0"/>
              </a:rPr>
              <a:t>Батьківщини</a:t>
            </a:r>
            <a:r>
              <a:rPr lang="en-US" sz="2200" smtClean="0">
                <a:latin typeface="Tahoma" pitchFamily="34" charset="0"/>
                <a:cs typeface="Tahoma" pitchFamily="34" charset="0"/>
              </a:rPr>
              <a:t>”</a:t>
            </a:r>
            <a:r>
              <a:rPr lang="ru-RU" sz="2200" smtClean="0">
                <a:latin typeface="Tahoma" pitchFamily="34" charset="0"/>
                <a:cs typeface="Tahoma" pitchFamily="34" charset="0"/>
              </a:rPr>
              <a:t> </a:t>
            </a:r>
            <a:r>
              <a:rPr lang="ru-RU" sz="2200" dirty="0">
                <a:latin typeface="Tahoma" pitchFamily="34" charset="0"/>
                <a:cs typeface="Tahoma" pitchFamily="34" charset="0"/>
              </a:rPr>
              <a:t>(Перший </a:t>
            </a:r>
            <a:r>
              <a:rPr lang="ru-RU" sz="2200" dirty="0" err="1">
                <a:latin typeface="Tahoma" pitchFamily="34" charset="0"/>
                <a:cs typeface="Tahoma" pitchFamily="34" charset="0"/>
              </a:rPr>
              <a:t>Український</a:t>
            </a:r>
            <a:r>
              <a:rPr lang="ru-RU" sz="2200" dirty="0">
                <a:latin typeface="Tahoma" pitchFamily="34" charset="0"/>
                <a:cs typeface="Tahoma" pitchFamily="34" charset="0"/>
              </a:rPr>
              <a:t> фронт). Лише у </a:t>
            </a:r>
            <a:r>
              <a:rPr lang="ru-RU" sz="2200" b="1" dirty="0">
                <a:latin typeface="Tahoma" pitchFamily="34" charset="0"/>
                <a:cs typeface="Tahoma" pitchFamily="34" charset="0"/>
              </a:rPr>
              <a:t>1944</a:t>
            </a:r>
            <a:r>
              <a:rPr lang="ru-RU" sz="2200" dirty="0">
                <a:latin typeface="Tahoma" pitchFamily="34" charset="0"/>
                <a:cs typeface="Tahoma" pitchFamily="34" charset="0"/>
              </a:rPr>
              <a:t> </a:t>
            </a:r>
            <a:r>
              <a:rPr lang="ru-RU" sz="2200" dirty="0" err="1">
                <a:latin typeface="Tahoma" pitchFamily="34" charset="0"/>
                <a:cs typeface="Tahoma" pitchFamily="34" charset="0"/>
              </a:rPr>
              <a:t>році</a:t>
            </a:r>
            <a:r>
              <a:rPr lang="ru-RU" sz="2200" dirty="0">
                <a:latin typeface="Tahoma" pitchFamily="34" charset="0"/>
                <a:cs typeface="Tahoma" pitchFamily="34" charset="0"/>
              </a:rPr>
              <a:t> </a:t>
            </a:r>
            <a:r>
              <a:rPr lang="ru-RU" sz="2200" dirty="0" err="1">
                <a:latin typeface="Tahoma" pitchFamily="34" charset="0"/>
                <a:cs typeface="Tahoma" pitchFamily="34" charset="0"/>
              </a:rPr>
              <a:t>він</a:t>
            </a:r>
            <a:r>
              <a:rPr lang="ru-RU" sz="2200" dirty="0">
                <a:latin typeface="Tahoma" pitchFamily="34" charset="0"/>
                <a:cs typeface="Tahoma" pitchFamily="34" charset="0"/>
              </a:rPr>
              <a:t> </a:t>
            </a:r>
            <a:r>
              <a:rPr lang="ru-RU" sz="2200" dirty="0" err="1">
                <a:latin typeface="Tahoma" pitchFamily="34" charset="0"/>
                <a:cs typeface="Tahoma" pitchFamily="34" charset="0"/>
              </a:rPr>
              <a:t>повернувся</a:t>
            </a:r>
            <a:r>
              <a:rPr lang="ru-RU" sz="2200" dirty="0">
                <a:latin typeface="Tahoma" pitchFamily="34" charset="0"/>
                <a:cs typeface="Tahoma" pitchFamily="34" charset="0"/>
              </a:rPr>
              <a:t> до </a:t>
            </a:r>
            <a:r>
              <a:rPr lang="ru-RU" sz="2200" dirty="0" err="1">
                <a:latin typeface="Tahoma" pitchFamily="34" charset="0"/>
                <a:cs typeface="Tahoma" pitchFamily="34" charset="0"/>
              </a:rPr>
              <a:t>активних</a:t>
            </a:r>
            <a:r>
              <a:rPr lang="ru-RU" sz="2200" dirty="0">
                <a:latin typeface="Tahoma" pitchFamily="34" charset="0"/>
                <a:cs typeface="Tahoma" pitchFamily="34" charset="0"/>
              </a:rPr>
              <a:t> </a:t>
            </a:r>
            <a:r>
              <a:rPr lang="ru-RU" sz="2200" dirty="0" err="1">
                <a:latin typeface="Tahoma" pitchFamily="34" charset="0"/>
                <a:cs typeface="Tahoma" pitchFamily="34" charset="0"/>
              </a:rPr>
              <a:t>бойових</a:t>
            </a:r>
            <a:r>
              <a:rPr lang="ru-RU" sz="2200" dirty="0">
                <a:latin typeface="Tahoma" pitchFamily="34" charset="0"/>
                <a:cs typeface="Tahoma" pitchFamily="34" charset="0"/>
              </a:rPr>
              <a:t> </a:t>
            </a:r>
            <a:r>
              <a:rPr lang="ru-RU" sz="2200" dirty="0" err="1">
                <a:latin typeface="Tahoma" pitchFamily="34" charset="0"/>
                <a:cs typeface="Tahoma" pitchFamily="34" charset="0"/>
              </a:rPr>
              <a:t>дій</a:t>
            </a:r>
            <a:r>
              <a:rPr lang="ru-RU" sz="2200" dirty="0">
                <a:latin typeface="Tahoma" pitchFamily="34" charset="0"/>
                <a:cs typeface="Tahoma" pitchFamily="34" charset="0"/>
              </a:rPr>
              <a:t>, </a:t>
            </a:r>
            <a:r>
              <a:rPr lang="ru-RU" sz="2200" dirty="0" err="1">
                <a:latin typeface="Tahoma" pitchFamily="34" charset="0"/>
                <a:cs typeface="Tahoma" pitchFamily="34" charset="0"/>
              </a:rPr>
              <a:t>кінець</a:t>
            </a:r>
            <a:r>
              <a:rPr lang="ru-RU" sz="2200" dirty="0">
                <a:latin typeface="Tahoma" pitchFamily="34" charset="0"/>
                <a:cs typeface="Tahoma" pitchFamily="34" charset="0"/>
              </a:rPr>
              <a:t> </a:t>
            </a:r>
            <a:r>
              <a:rPr lang="ru-RU" sz="2200" dirty="0" err="1">
                <a:latin typeface="Tahoma" pitchFamily="34" charset="0"/>
                <a:cs typeface="Tahoma" pitchFamily="34" charset="0"/>
              </a:rPr>
              <a:t>яких</a:t>
            </a:r>
            <a:r>
              <a:rPr lang="ru-RU" sz="2200" dirty="0">
                <a:latin typeface="Tahoma" pitchFamily="34" charset="0"/>
                <a:cs typeface="Tahoma" pitchFamily="34" charset="0"/>
              </a:rPr>
              <a:t> </a:t>
            </a:r>
            <a:r>
              <a:rPr lang="ru-RU" sz="2200" dirty="0" err="1">
                <a:latin typeface="Tahoma" pitchFamily="34" charset="0"/>
                <a:cs typeface="Tahoma" pitchFamily="34" charset="0"/>
              </a:rPr>
              <a:t>зустрів</a:t>
            </a:r>
            <a:r>
              <a:rPr lang="ru-RU" sz="2200" dirty="0">
                <a:latin typeface="Tahoma" pitchFamily="34" charset="0"/>
                <a:cs typeface="Tahoma" pitchFamily="34" charset="0"/>
              </a:rPr>
              <a:t> на </a:t>
            </a:r>
            <a:r>
              <a:rPr lang="ru-RU" sz="2200" dirty="0" err="1">
                <a:latin typeface="Tahoma" pitchFamily="34" charset="0"/>
                <a:cs typeface="Tahoma" pitchFamily="34" charset="0"/>
              </a:rPr>
              <a:t>німецьких</a:t>
            </a:r>
            <a:r>
              <a:rPr lang="ru-RU" sz="2200" dirty="0">
                <a:latin typeface="Tahoma" pitchFamily="34" charset="0"/>
                <a:cs typeface="Tahoma" pitchFamily="34" charset="0"/>
              </a:rPr>
              <a:t> землях.</a:t>
            </a:r>
          </a:p>
        </p:txBody>
      </p:sp>
      <p:pic>
        <p:nvPicPr>
          <p:cNvPr id="4" name="Picture 3" descr="C:\Documents and Settings\user\Рабочий стол\фото стельмах\фронт2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44" y="4643446"/>
            <a:ext cx="2770159" cy="201651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C:\Documents and Settings\user\Рабочий стол\фото стельмах\333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4604" y="4786322"/>
            <a:ext cx="3514784" cy="198393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Documents and Settings\user\Рабочий стол\фото стельмах\44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9020" y="4615829"/>
            <a:ext cx="2742136" cy="195644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Заголовок 1"/>
          <p:cNvSpPr txBox="1">
            <a:spLocks/>
          </p:cNvSpPr>
          <p:nvPr/>
        </p:nvSpPr>
        <p:spPr>
          <a:xfrm>
            <a:off x="323528" y="26064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ru-RU" dirty="0"/>
          </a:p>
        </p:txBody>
      </p:sp>
      <p:sp>
        <p:nvSpPr>
          <p:cNvPr id="9" name="Заголовок 1"/>
          <p:cNvSpPr txBox="1">
            <a:spLocks/>
          </p:cNvSpPr>
          <p:nvPr/>
        </p:nvSpPr>
        <p:spPr>
          <a:xfrm>
            <a:off x="4271986" y="0"/>
            <a:ext cx="4872014" cy="100010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3000" b="1" i="0" u="none" strike="noStrike" kern="1200" cap="none" spc="0" normalizeH="0" baseline="0" noProof="0" smtClean="0">
                <a:ln>
                  <a:noFill/>
                </a:ln>
                <a:solidFill>
                  <a:srgbClr val="006C31"/>
                </a:solidFill>
                <a:effectLst/>
                <a:uLnTx/>
                <a:uFillTx/>
                <a:latin typeface="Tahoma" pitchFamily="34" charset="0"/>
                <a:ea typeface="+mj-ea"/>
                <a:cs typeface="Tahoma" pitchFamily="34" charset="0"/>
              </a:rPr>
              <a:t>Сторінками біографії</a:t>
            </a:r>
            <a:endParaRPr kumimoji="0" lang="ru-RU" sz="3000" b="1" i="0" u="none" strike="noStrike" kern="1200" cap="none" spc="0" normalizeH="0" baseline="0" noProof="0" dirty="0">
              <a:ln>
                <a:noFill/>
              </a:ln>
              <a:solidFill>
                <a:srgbClr val="006C31"/>
              </a:solidFill>
              <a:effectLst/>
              <a:uLnTx/>
              <a:uFillTx/>
              <a:latin typeface="Tahoma" pitchFamily="34" charset="0"/>
              <a:ea typeface="+mj-ea"/>
              <a:cs typeface="Tahoma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141526210"/>
      </p:ext>
    </p:extLst>
  </p:cSld>
  <p:clrMapOvr>
    <a:masterClrMapping/>
  </p:clrMapOvr>
  <p:transition advTm="7000">
    <p:fad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158" y="1142984"/>
            <a:ext cx="8229600" cy="1832074"/>
          </a:xfrm>
        </p:spPr>
        <p:txBody>
          <a:bodyPr>
            <a:normAutofit/>
          </a:bodyPr>
          <a:lstStyle/>
          <a:p>
            <a:pPr marL="0" indent="0">
              <a:spcBef>
                <a:spcPts val="0"/>
              </a:spcBef>
              <a:buNone/>
            </a:pPr>
            <a:r>
              <a:rPr lang="en-US" sz="2400" smtClean="0">
                <a:latin typeface="Tahoma" pitchFamily="34" charset="0"/>
                <a:cs typeface="Tahoma" pitchFamily="34" charset="0"/>
              </a:rPr>
              <a:t>    </a:t>
            </a:r>
            <a:r>
              <a:rPr lang="ru-RU" sz="2400" smtClean="0">
                <a:latin typeface="Tahoma" pitchFamily="34" charset="0"/>
                <a:cs typeface="Tahoma" pitchFamily="34" charset="0"/>
              </a:rPr>
              <a:t>У </a:t>
            </a:r>
            <a:r>
              <a:rPr lang="ru-RU" sz="2400" dirty="0" err="1">
                <a:latin typeface="Tahoma" pitchFamily="34" charset="0"/>
                <a:cs typeface="Tahoma" pitchFamily="34" charset="0"/>
              </a:rPr>
              <a:t>Михайла</a:t>
            </a:r>
            <a:r>
              <a:rPr lang="ru-RU" sz="2400" dirty="0">
                <a:latin typeface="Tahoma" pitchFamily="34" charset="0"/>
                <a:cs typeface="Tahoma" pitchFamily="34" charset="0"/>
              </a:rPr>
              <a:t> Стельмаха </a:t>
            </a:r>
            <a:r>
              <a:rPr lang="ru-RU" sz="2400" dirty="0" err="1">
                <a:latin typeface="Tahoma" pitchFamily="34" charset="0"/>
                <a:cs typeface="Tahoma" pitchFamily="34" charset="0"/>
              </a:rPr>
              <a:t>була</a:t>
            </a:r>
            <a:r>
              <a:rPr lang="ru-RU" sz="2400" dirty="0">
                <a:latin typeface="Tahoma" pitchFamily="34" charset="0"/>
                <a:cs typeface="Tahoma" pitchFamily="34" charset="0"/>
              </a:rPr>
              <a:t> хороша і </a:t>
            </a:r>
            <a:r>
              <a:rPr lang="ru-RU" sz="2400" dirty="0" err="1">
                <a:latin typeface="Tahoma" pitchFamily="34" charset="0"/>
                <a:cs typeface="Tahoma" pitchFamily="34" charset="0"/>
              </a:rPr>
              <a:t>дружня</a:t>
            </a:r>
            <a:r>
              <a:rPr lang="ru-RU" sz="2400" dirty="0">
                <a:latin typeface="Tahoma" pitchFamily="34" charset="0"/>
                <a:cs typeface="Tahoma" pitchFamily="34" charset="0"/>
              </a:rPr>
              <a:t> родина – дружина Леся </a:t>
            </a:r>
            <a:r>
              <a:rPr lang="ru-RU" sz="2400" dirty="0" err="1">
                <a:latin typeface="Tahoma" pitchFamily="34" charset="0"/>
                <a:cs typeface="Tahoma" pitchFamily="34" charset="0"/>
              </a:rPr>
              <a:t>Анатоліївна</a:t>
            </a:r>
            <a:r>
              <a:rPr lang="ru-RU" sz="2400" dirty="0">
                <a:latin typeface="Tahoma" pitchFamily="34" charset="0"/>
                <a:cs typeface="Tahoma" pitchFamily="34" charset="0"/>
              </a:rPr>
              <a:t> та </a:t>
            </a:r>
            <a:r>
              <a:rPr lang="ru-RU" sz="2400" dirty="0" err="1">
                <a:latin typeface="Tahoma" pitchFamily="34" charset="0"/>
                <a:cs typeface="Tahoma" pitchFamily="34" charset="0"/>
              </a:rPr>
              <a:t>троє</a:t>
            </a:r>
            <a:r>
              <a:rPr lang="ru-RU" sz="2400" dirty="0">
                <a:latin typeface="Tahoma" pitchFamily="34" charset="0"/>
                <a:cs typeface="Tahoma" pitchFamily="34" charset="0"/>
              </a:rPr>
              <a:t> </a:t>
            </a:r>
            <a:r>
              <a:rPr lang="ru-RU" sz="2400" dirty="0" err="1">
                <a:latin typeface="Tahoma" pitchFamily="34" charset="0"/>
                <a:cs typeface="Tahoma" pitchFamily="34" charset="0"/>
              </a:rPr>
              <a:t>дітей</a:t>
            </a:r>
            <a:r>
              <a:rPr lang="ru-RU" sz="2400" dirty="0">
                <a:latin typeface="Tahoma" pitchFamily="34" charset="0"/>
                <a:cs typeface="Tahoma" pitchFamily="34" charset="0"/>
              </a:rPr>
              <a:t>. </a:t>
            </a:r>
            <a:r>
              <a:rPr lang="ru-RU" sz="2400" dirty="0" err="1">
                <a:latin typeface="Tahoma" pitchFamily="34" charset="0"/>
                <a:cs typeface="Tahoma" pitchFamily="34" charset="0"/>
              </a:rPr>
              <a:t>Син</a:t>
            </a:r>
            <a:r>
              <a:rPr lang="ru-RU" sz="2400" dirty="0">
                <a:latin typeface="Tahoma" pitchFamily="34" charset="0"/>
                <a:cs typeface="Tahoma" pitchFamily="34" charset="0"/>
              </a:rPr>
              <a:t> Ярослав </a:t>
            </a:r>
            <a:r>
              <a:rPr lang="ru-RU" sz="2400" dirty="0" err="1">
                <a:latin typeface="Tahoma" pitchFamily="34" charset="0"/>
                <a:cs typeface="Tahoma" pitchFamily="34" charset="0"/>
              </a:rPr>
              <a:t>теж</a:t>
            </a:r>
            <a:r>
              <a:rPr lang="ru-RU" sz="2400" dirty="0">
                <a:latin typeface="Tahoma" pitchFamily="34" charset="0"/>
                <a:cs typeface="Tahoma" pitchFamily="34" charset="0"/>
              </a:rPr>
              <a:t> став </a:t>
            </a:r>
            <a:r>
              <a:rPr lang="ru-RU" sz="2400" dirty="0" err="1">
                <a:latin typeface="Tahoma" pitchFamily="34" charset="0"/>
                <a:cs typeface="Tahoma" pitchFamily="34" charset="0"/>
              </a:rPr>
              <a:t>письменником</a:t>
            </a:r>
            <a:r>
              <a:rPr lang="ru-RU" sz="2400" dirty="0">
                <a:latin typeface="Tahoma" pitchFamily="34" charset="0"/>
                <a:cs typeface="Tahoma" pitchFamily="34" charset="0"/>
              </a:rPr>
              <a:t>, </a:t>
            </a:r>
            <a:r>
              <a:rPr lang="ru-RU" sz="2400" dirty="0" err="1">
                <a:latin typeface="Tahoma" pitchFamily="34" charset="0"/>
                <a:cs typeface="Tahoma" pitchFamily="34" charset="0"/>
              </a:rPr>
              <a:t>був</a:t>
            </a:r>
            <a:r>
              <a:rPr lang="ru-RU" sz="2400" dirty="0">
                <a:latin typeface="Tahoma" pitchFamily="34" charset="0"/>
                <a:cs typeface="Tahoma" pitchFamily="34" charset="0"/>
              </a:rPr>
              <a:t> </a:t>
            </a:r>
            <a:r>
              <a:rPr lang="ru-RU" sz="2400" dirty="0" err="1">
                <a:latin typeface="Tahoma" pitchFamily="34" charset="0"/>
                <a:cs typeface="Tahoma" pitchFamily="34" charset="0"/>
              </a:rPr>
              <a:t>перекладачем</a:t>
            </a:r>
            <a:r>
              <a:rPr lang="ru-RU" sz="2400" dirty="0">
                <a:latin typeface="Tahoma" pitchFamily="34" charset="0"/>
                <a:cs typeface="Tahoma" pitchFamily="34" charset="0"/>
              </a:rPr>
              <a:t> з </a:t>
            </a:r>
            <a:r>
              <a:rPr lang="ru-RU" sz="2400" dirty="0" err="1">
                <a:latin typeface="Tahoma" pitchFamily="34" charset="0"/>
                <a:cs typeface="Tahoma" pitchFamily="34" charset="0"/>
              </a:rPr>
              <a:t>різних</a:t>
            </a:r>
            <a:r>
              <a:rPr lang="ru-RU" sz="2400" dirty="0">
                <a:latin typeface="Tahoma" pitchFamily="34" charset="0"/>
                <a:cs typeface="Tahoma" pitchFamily="34" charset="0"/>
              </a:rPr>
              <a:t> </a:t>
            </a:r>
            <a:r>
              <a:rPr lang="ru-RU" sz="2400" dirty="0" err="1">
                <a:latin typeface="Tahoma" pitchFamily="34" charset="0"/>
                <a:cs typeface="Tahoma" pitchFamily="34" charset="0"/>
              </a:rPr>
              <a:t>мов</a:t>
            </a:r>
            <a:r>
              <a:rPr lang="ru-RU" sz="2400" dirty="0">
                <a:latin typeface="Tahoma" pitchFamily="34" charset="0"/>
                <a:cs typeface="Tahoma" pitchFamily="34" charset="0"/>
              </a:rPr>
              <a:t>, писав </a:t>
            </a:r>
            <a:r>
              <a:rPr lang="ru-RU" sz="2400" dirty="0" err="1">
                <a:latin typeface="Tahoma" pitchFamily="34" charset="0"/>
                <a:cs typeface="Tahoma" pitchFamily="34" charset="0"/>
              </a:rPr>
              <a:t>п'єси</a:t>
            </a:r>
            <a:r>
              <a:rPr lang="ru-RU" sz="2400" dirty="0">
                <a:latin typeface="Tahoma" pitchFamily="34" charset="0"/>
                <a:cs typeface="Tahoma" pitchFamily="34" charset="0"/>
              </a:rPr>
              <a:t> та </a:t>
            </a:r>
            <a:r>
              <a:rPr lang="ru-RU" sz="2400" dirty="0" err="1">
                <a:latin typeface="Tahoma" pitchFamily="34" charset="0"/>
                <a:cs typeface="Tahoma" pitchFamily="34" charset="0"/>
              </a:rPr>
              <a:t>прозові</a:t>
            </a:r>
            <a:r>
              <a:rPr lang="ru-RU" sz="2400" dirty="0">
                <a:latin typeface="Tahoma" pitchFamily="34" charset="0"/>
                <a:cs typeface="Tahoma" pitchFamily="34" charset="0"/>
              </a:rPr>
              <a:t> твори для </a:t>
            </a:r>
            <a:r>
              <a:rPr lang="ru-RU" sz="2400" err="1">
                <a:latin typeface="Tahoma" pitchFamily="34" charset="0"/>
                <a:cs typeface="Tahoma" pitchFamily="34" charset="0"/>
              </a:rPr>
              <a:t>дітей</a:t>
            </a:r>
            <a:r>
              <a:rPr lang="ru-RU" sz="2400" smtClean="0">
                <a:latin typeface="Tahoma" pitchFamily="34" charset="0"/>
                <a:cs typeface="Tahoma" pitchFamily="34" charset="0"/>
              </a:rPr>
              <a:t>.</a:t>
            </a:r>
            <a:r>
              <a:rPr lang="en-US" sz="1800" smtClean="0"/>
              <a:t>                                                 </a:t>
            </a:r>
            <a:endParaRPr lang="uk-UA" sz="1800" dirty="0" smtClean="0"/>
          </a:p>
        </p:txBody>
      </p:sp>
      <p:pic>
        <p:nvPicPr>
          <p:cNvPr id="3074" name="Picture 2" descr="C:\Documents and Settings\user\Рабочий стол\фото стельмах\З дружиною Лесею Анатоліївною (1)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29256" y="3071810"/>
            <a:ext cx="2928958" cy="227455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Documents and Settings\user\Рабочий стол\фото стельмах\родина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1444" y="3050635"/>
            <a:ext cx="4176308" cy="230719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Заголовок 1"/>
          <p:cNvSpPr txBox="1">
            <a:spLocks/>
          </p:cNvSpPr>
          <p:nvPr/>
        </p:nvSpPr>
        <p:spPr>
          <a:xfrm>
            <a:off x="4271986" y="0"/>
            <a:ext cx="4872014" cy="100010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3000" b="1" i="0" u="none" strike="noStrike" kern="1200" cap="none" spc="0" normalizeH="0" baseline="0" noProof="0" smtClean="0">
                <a:ln>
                  <a:noFill/>
                </a:ln>
                <a:solidFill>
                  <a:srgbClr val="006C31"/>
                </a:solidFill>
                <a:effectLst/>
                <a:uLnTx/>
                <a:uFillTx/>
                <a:latin typeface="Tahoma" pitchFamily="34" charset="0"/>
                <a:ea typeface="+mj-ea"/>
                <a:cs typeface="Tahoma" pitchFamily="34" charset="0"/>
              </a:rPr>
              <a:t>Сторінками біографії</a:t>
            </a:r>
            <a:endParaRPr kumimoji="0" lang="ru-RU" sz="3000" b="1" i="0" u="none" strike="noStrike" kern="1200" cap="none" spc="0" normalizeH="0" baseline="0" noProof="0" dirty="0">
              <a:ln>
                <a:noFill/>
              </a:ln>
              <a:solidFill>
                <a:srgbClr val="006C31"/>
              </a:solidFill>
              <a:effectLst/>
              <a:uLnTx/>
              <a:uFillTx/>
              <a:latin typeface="Tahoma" pitchFamily="34" charset="0"/>
              <a:ea typeface="+mj-ea"/>
              <a:cs typeface="Tahoma" pitchFamily="34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5000628" y="5559998"/>
            <a:ext cx="37529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mtClean="0"/>
              <a:t> </a:t>
            </a:r>
            <a:r>
              <a:rPr lang="uk-UA" smtClean="0">
                <a:latin typeface="Tahoma" pitchFamily="34" charset="0"/>
                <a:cs typeface="Tahoma" pitchFamily="34" charset="0"/>
              </a:rPr>
              <a:t>З дружиною Лесею Анатоліївною</a:t>
            </a:r>
            <a:endParaRPr lang="uk-UA">
              <a:latin typeface="Tahoma" pitchFamily="34" charset="0"/>
              <a:cs typeface="Tahoma" pitchFamily="34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500034" y="5429264"/>
            <a:ext cx="4572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mtClean="0">
                <a:latin typeface="Tahoma" pitchFamily="34" charset="0"/>
                <a:cs typeface="Tahoma" pitchFamily="34" charset="0"/>
              </a:rPr>
              <a:t>Михайло Стельмах із родиною — сином Дмитром і дружиною Лесею. Фото з сімейного альбому Стельмахів</a:t>
            </a:r>
            <a:r>
              <a:rPr lang="en-US" smtClean="0">
                <a:latin typeface="Tahoma" pitchFamily="34" charset="0"/>
                <a:cs typeface="Tahoma" pitchFamily="34" charset="0"/>
              </a:rPr>
              <a:t>                                </a:t>
            </a:r>
            <a:endParaRPr lang="ru-RU" dirty="0">
              <a:latin typeface="Tahoma" pitchFamily="34" charset="0"/>
              <a:cs typeface="Tahoma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636568793"/>
      </p:ext>
    </p:extLst>
  </p:cSld>
  <p:clrMapOvr>
    <a:masterClrMapping/>
  </p:clrMapOvr>
  <p:transition advTm="7000">
    <p:fade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158" y="1071546"/>
            <a:ext cx="8443914" cy="1400172"/>
          </a:xfrm>
        </p:spPr>
        <p:txBody>
          <a:bodyPr>
            <a:normAutofit/>
          </a:bodyPr>
          <a:lstStyle/>
          <a:p>
            <a:pPr marL="0" indent="0">
              <a:spcBef>
                <a:spcPts val="0"/>
              </a:spcBef>
              <a:buNone/>
            </a:pPr>
            <a:r>
              <a:rPr lang="en-US" sz="2400" smtClean="0">
                <a:latin typeface="Tahoma" pitchFamily="34" charset="0"/>
                <a:cs typeface="Tahoma" pitchFamily="34" charset="0"/>
              </a:rPr>
              <a:t>     </a:t>
            </a:r>
            <a:r>
              <a:rPr lang="ru-RU" sz="2400" smtClean="0">
                <a:latin typeface="Tahoma" pitchFamily="34" charset="0"/>
                <a:cs typeface="Tahoma" pitchFamily="34" charset="0"/>
              </a:rPr>
              <a:t>У </a:t>
            </a:r>
            <a:r>
              <a:rPr lang="ru-RU" sz="2400" dirty="0" err="1">
                <a:latin typeface="Tahoma" pitchFamily="34" charset="0"/>
                <a:cs typeface="Tahoma" pitchFamily="34" charset="0"/>
              </a:rPr>
              <a:t>воєнні</a:t>
            </a:r>
            <a:r>
              <a:rPr lang="ru-RU" sz="2400" dirty="0">
                <a:latin typeface="Tahoma" pitchFamily="34" charset="0"/>
                <a:cs typeface="Tahoma" pitchFamily="34" charset="0"/>
              </a:rPr>
              <a:t> </a:t>
            </a:r>
            <a:r>
              <a:rPr lang="ru-RU" sz="2400">
                <a:latin typeface="Tahoma" pitchFamily="34" charset="0"/>
                <a:cs typeface="Tahoma" pitchFamily="34" charset="0"/>
              </a:rPr>
              <a:t>роки </a:t>
            </a:r>
            <a:r>
              <a:rPr lang="ru-RU" sz="2400" smtClean="0">
                <a:latin typeface="Tahoma" pitchFamily="34" charset="0"/>
                <a:cs typeface="Tahoma" pitchFamily="34" charset="0"/>
              </a:rPr>
              <a:t>у Воронежі та </a:t>
            </a:r>
            <a:r>
              <a:rPr lang="ru-RU" sz="2400" err="1">
                <a:latin typeface="Tahoma" pitchFamily="34" charset="0"/>
                <a:cs typeface="Tahoma" pitchFamily="34" charset="0"/>
              </a:rPr>
              <a:t>Уфі</a:t>
            </a:r>
            <a:r>
              <a:rPr lang="ru-RU" sz="2400">
                <a:latin typeface="Tahoma" pitchFamily="34" charset="0"/>
                <a:cs typeface="Tahoma" pitchFamily="34" charset="0"/>
              </a:rPr>
              <a:t> </a:t>
            </a:r>
            <a:r>
              <a:rPr lang="ru-RU" sz="2400" smtClean="0">
                <a:latin typeface="Tahoma" pitchFamily="34" charset="0"/>
                <a:cs typeface="Tahoma" pitchFamily="34" charset="0"/>
              </a:rPr>
              <a:t>вийшли </a:t>
            </a:r>
            <a:r>
              <a:rPr lang="ru-RU" sz="2400" dirty="0" err="1">
                <a:latin typeface="Tahoma" pitchFamily="34" charset="0"/>
                <a:cs typeface="Tahoma" pitchFamily="34" charset="0"/>
              </a:rPr>
              <a:t>друком</a:t>
            </a:r>
            <a:r>
              <a:rPr lang="ru-RU" sz="2400" dirty="0">
                <a:latin typeface="Tahoma" pitchFamily="34" charset="0"/>
                <a:cs typeface="Tahoma" pitchFamily="34" charset="0"/>
              </a:rPr>
              <a:t> </a:t>
            </a:r>
            <a:r>
              <a:rPr lang="ru-RU" sz="2400" dirty="0" err="1">
                <a:latin typeface="Tahoma" pitchFamily="34" charset="0"/>
                <a:cs typeface="Tahoma" pitchFamily="34" charset="0"/>
              </a:rPr>
              <a:t>дві</a:t>
            </a:r>
            <a:r>
              <a:rPr lang="ru-RU" sz="2400" dirty="0">
                <a:latin typeface="Tahoma" pitchFamily="34" charset="0"/>
                <a:cs typeface="Tahoma" pitchFamily="34" charset="0"/>
              </a:rPr>
              <a:t> </a:t>
            </a:r>
            <a:r>
              <a:rPr lang="ru-RU" sz="2400" dirty="0" err="1">
                <a:latin typeface="Tahoma" pitchFamily="34" charset="0"/>
                <a:cs typeface="Tahoma" pitchFamily="34" charset="0"/>
              </a:rPr>
              <a:t>невеличкі</a:t>
            </a:r>
            <a:r>
              <a:rPr lang="ru-RU" sz="2400" dirty="0">
                <a:latin typeface="Tahoma" pitchFamily="34" charset="0"/>
                <a:cs typeface="Tahoma" pitchFamily="34" charset="0"/>
              </a:rPr>
              <a:t> </a:t>
            </a:r>
            <a:r>
              <a:rPr lang="ru-RU" sz="2400" dirty="0" err="1">
                <a:latin typeface="Tahoma" pitchFamily="34" charset="0"/>
                <a:cs typeface="Tahoma" pitchFamily="34" charset="0"/>
              </a:rPr>
              <a:t>збірки</a:t>
            </a:r>
            <a:r>
              <a:rPr lang="ru-RU" sz="2400" dirty="0">
                <a:latin typeface="Tahoma" pitchFamily="34" charset="0"/>
                <a:cs typeface="Tahoma" pitchFamily="34" charset="0"/>
              </a:rPr>
              <a:t> </a:t>
            </a:r>
            <a:r>
              <a:rPr lang="ru-RU" sz="2400" dirty="0" err="1">
                <a:latin typeface="Tahoma" pitchFamily="34" charset="0"/>
                <a:cs typeface="Tahoma" pitchFamily="34" charset="0"/>
              </a:rPr>
              <a:t>фронтових</a:t>
            </a:r>
            <a:r>
              <a:rPr lang="ru-RU" sz="2400" dirty="0">
                <a:latin typeface="Tahoma" pitchFamily="34" charset="0"/>
                <a:cs typeface="Tahoma" pitchFamily="34" charset="0"/>
              </a:rPr>
              <a:t> </a:t>
            </a:r>
            <a:r>
              <a:rPr lang="ru-RU" sz="2400" err="1">
                <a:latin typeface="Tahoma" pitchFamily="34" charset="0"/>
                <a:cs typeface="Tahoma" pitchFamily="34" charset="0"/>
              </a:rPr>
              <a:t>віршів</a:t>
            </a:r>
            <a:r>
              <a:rPr lang="ru-RU" sz="2400">
                <a:latin typeface="Tahoma" pitchFamily="34" charset="0"/>
                <a:cs typeface="Tahoma" pitchFamily="34" charset="0"/>
              </a:rPr>
              <a:t> </a:t>
            </a:r>
            <a:r>
              <a:rPr lang="en-US" sz="2400" smtClean="0">
                <a:latin typeface="Tahoma" pitchFamily="34" charset="0"/>
                <a:cs typeface="Tahoma" pitchFamily="34" charset="0"/>
              </a:rPr>
              <a:t>“</a:t>
            </a:r>
            <a:r>
              <a:rPr lang="ru-RU" sz="2400" smtClean="0">
                <a:latin typeface="Tahoma" pitchFamily="34" charset="0"/>
                <a:cs typeface="Tahoma" pitchFamily="34" charset="0"/>
              </a:rPr>
              <a:t>Провесінь</a:t>
            </a:r>
            <a:r>
              <a:rPr lang="ru-RU" sz="2400" dirty="0">
                <a:latin typeface="Tahoma" pitchFamily="34" charset="0"/>
                <a:cs typeface="Tahoma" pitchFamily="34" charset="0"/>
              </a:rPr>
              <a:t>” і “За </a:t>
            </a:r>
            <a:r>
              <a:rPr lang="ru-RU" sz="2400" dirty="0" err="1">
                <a:latin typeface="Tahoma" pitchFamily="34" charset="0"/>
                <a:cs typeface="Tahoma" pitchFamily="34" charset="0"/>
              </a:rPr>
              <a:t>ясні</a:t>
            </a:r>
            <a:r>
              <a:rPr lang="ru-RU" sz="2400" dirty="0">
                <a:latin typeface="Tahoma" pitchFamily="34" charset="0"/>
                <a:cs typeface="Tahoma" pitchFamily="34" charset="0"/>
              </a:rPr>
              <a:t> </a:t>
            </a:r>
            <a:r>
              <a:rPr lang="ru-RU" sz="2400" dirty="0" err="1">
                <a:latin typeface="Tahoma" pitchFamily="34" charset="0"/>
                <a:cs typeface="Tahoma" pitchFamily="34" charset="0"/>
              </a:rPr>
              <a:t>зорі</a:t>
            </a:r>
            <a:r>
              <a:rPr lang="ru-RU" sz="2400" dirty="0">
                <a:latin typeface="Tahoma" pitchFamily="34" charset="0"/>
                <a:cs typeface="Tahoma" pitchFamily="34" charset="0"/>
              </a:rPr>
              <a:t>”, а </a:t>
            </a:r>
            <a:r>
              <a:rPr lang="ru-RU" sz="2400" dirty="0" err="1">
                <a:latin typeface="Tahoma" pitchFamily="34" charset="0"/>
                <a:cs typeface="Tahoma" pitchFamily="34" charset="0"/>
              </a:rPr>
              <a:t>також</a:t>
            </a:r>
            <a:r>
              <a:rPr lang="ru-RU" sz="2400" dirty="0">
                <a:latin typeface="Tahoma" pitchFamily="34" charset="0"/>
                <a:cs typeface="Tahoma" pitchFamily="34" charset="0"/>
              </a:rPr>
              <a:t> книжка </a:t>
            </a:r>
            <a:r>
              <a:rPr lang="ru-RU" sz="2400" dirty="0" err="1">
                <a:latin typeface="Tahoma" pitchFamily="34" charset="0"/>
                <a:cs typeface="Tahoma" pitchFamily="34" charset="0"/>
              </a:rPr>
              <a:t>оповідань</a:t>
            </a:r>
            <a:r>
              <a:rPr lang="ru-RU" sz="2400" dirty="0">
                <a:latin typeface="Tahoma" pitchFamily="34" charset="0"/>
                <a:cs typeface="Tahoma" pitchFamily="34" charset="0"/>
              </a:rPr>
              <a:t> “</a:t>
            </a:r>
            <a:r>
              <a:rPr lang="ru-RU" sz="2400" dirty="0" err="1">
                <a:latin typeface="Tahoma" pitchFamily="34" charset="0"/>
                <a:cs typeface="Tahoma" pitchFamily="34" charset="0"/>
              </a:rPr>
              <a:t>Березовий</a:t>
            </a:r>
            <a:r>
              <a:rPr lang="ru-RU" sz="2400" dirty="0">
                <a:latin typeface="Tahoma" pitchFamily="34" charset="0"/>
                <a:cs typeface="Tahoma" pitchFamily="34" charset="0"/>
              </a:rPr>
              <a:t> </a:t>
            </a:r>
            <a:r>
              <a:rPr lang="ru-RU" sz="2400" dirty="0" err="1">
                <a:latin typeface="Tahoma" pitchFamily="34" charset="0"/>
                <a:cs typeface="Tahoma" pitchFamily="34" charset="0"/>
              </a:rPr>
              <a:t>сік</a:t>
            </a:r>
            <a:r>
              <a:rPr lang="ru-RU" sz="2400" dirty="0">
                <a:latin typeface="Tahoma" pitchFamily="34" charset="0"/>
                <a:cs typeface="Tahoma" pitchFamily="34" charset="0"/>
              </a:rPr>
              <a:t>”. </a:t>
            </a:r>
          </a:p>
        </p:txBody>
      </p:sp>
      <p:pic>
        <p:nvPicPr>
          <p:cNvPr id="4098" name="Picture 2" descr="C:\Documents and Settings\user\Рабочий стол\фото стельмах\ясні зорі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44" y="3071810"/>
            <a:ext cx="2270390" cy="321471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1" name="Picture 5" descr="C:\Documents and Settings\user\Рабочий стол\фото стельмах\66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16" y="3000372"/>
            <a:ext cx="2105475" cy="328614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3" descr="C:\Documents and Settings\user\Рабочий стол\фото стельмах\4444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0298" y="2428868"/>
            <a:ext cx="4364890" cy="327662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Заголовок 1"/>
          <p:cNvSpPr txBox="1">
            <a:spLocks/>
          </p:cNvSpPr>
          <p:nvPr/>
        </p:nvSpPr>
        <p:spPr>
          <a:xfrm>
            <a:off x="4143372" y="0"/>
            <a:ext cx="4872014" cy="100010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3000" b="1" i="0" u="none" strike="noStrike" kern="1200" cap="none" spc="0" normalizeH="0" baseline="0" noProof="0" smtClean="0">
                <a:ln>
                  <a:noFill/>
                </a:ln>
                <a:solidFill>
                  <a:srgbClr val="006C31"/>
                </a:solidFill>
                <a:effectLst/>
                <a:uLnTx/>
                <a:uFillTx/>
                <a:latin typeface="Tahoma" pitchFamily="34" charset="0"/>
                <a:ea typeface="+mj-ea"/>
                <a:cs typeface="Tahoma" pitchFamily="34" charset="0"/>
              </a:rPr>
              <a:t>Творчість письменника</a:t>
            </a:r>
            <a:endParaRPr kumimoji="0" lang="ru-RU" sz="3000" b="1" i="0" u="none" strike="noStrike" kern="1200" cap="none" spc="0" normalizeH="0" baseline="0" noProof="0" dirty="0">
              <a:ln>
                <a:noFill/>
              </a:ln>
              <a:solidFill>
                <a:srgbClr val="006C31"/>
              </a:solidFill>
              <a:effectLst/>
              <a:uLnTx/>
              <a:uFillTx/>
              <a:latin typeface="Tahoma" pitchFamily="34" charset="0"/>
              <a:ea typeface="+mj-ea"/>
              <a:cs typeface="Tahoma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533004563"/>
      </p:ext>
    </p:extLst>
  </p:cSld>
  <p:clrMapOvr>
    <a:masterClrMapping/>
  </p:clrMapOvr>
  <p:transition advTm="7000">
    <p:fade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42844" y="857232"/>
            <a:ext cx="8858312" cy="3714776"/>
          </a:xfrm>
        </p:spPr>
        <p:txBody>
          <a:bodyPr>
            <a:normAutofit lnSpcReduction="10000"/>
          </a:bodyPr>
          <a:lstStyle/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en-US" sz="1800" smtClean="0">
                <a:latin typeface="Tahoma" pitchFamily="34" charset="0"/>
                <a:cs typeface="Tahoma" pitchFamily="34" charset="0"/>
              </a:rPr>
              <a:t>     </a:t>
            </a:r>
            <a:r>
              <a:rPr lang="ru-RU" sz="2000" smtClean="0">
                <a:latin typeface="Tahoma" pitchFamily="34" charset="0"/>
                <a:cs typeface="Tahoma" pitchFamily="34" charset="0"/>
              </a:rPr>
              <a:t>У </a:t>
            </a:r>
            <a:r>
              <a:rPr lang="ru-RU" sz="2000" b="1" dirty="0" smtClean="0">
                <a:latin typeface="Tahoma" pitchFamily="34" charset="0"/>
                <a:cs typeface="Tahoma" pitchFamily="34" charset="0"/>
              </a:rPr>
              <a:t>1943</a:t>
            </a:r>
            <a:r>
              <a:rPr lang="ru-RU" sz="2000" dirty="0" smtClean="0">
                <a:latin typeface="Tahoma" pitchFamily="34" charset="0"/>
                <a:cs typeface="Tahoma" pitchFamily="34" charset="0"/>
              </a:rPr>
              <a:t> </a:t>
            </a:r>
            <a:r>
              <a:rPr lang="ru-RU" sz="2000" dirty="0" err="1" smtClean="0">
                <a:latin typeface="Tahoma" pitchFamily="34" charset="0"/>
                <a:cs typeface="Tahoma" pitchFamily="34" charset="0"/>
              </a:rPr>
              <a:t>році</a:t>
            </a:r>
            <a:r>
              <a:rPr lang="ru-RU" sz="2000" dirty="0" smtClean="0">
                <a:latin typeface="Tahoma" pitchFamily="34" charset="0"/>
                <a:cs typeface="Tahoma" pitchFamily="34" charset="0"/>
              </a:rPr>
              <a:t> </a:t>
            </a:r>
            <a:r>
              <a:rPr lang="ru-RU" sz="2000" dirty="0" err="1" smtClean="0">
                <a:latin typeface="Tahoma" pitchFamily="34" charset="0"/>
                <a:cs typeface="Tahoma" pitchFamily="34" charset="0"/>
              </a:rPr>
              <a:t>розпочинається</a:t>
            </a:r>
            <a:r>
              <a:rPr lang="ru-RU" sz="2000" dirty="0" smtClean="0">
                <a:latin typeface="Tahoma" pitchFamily="34" charset="0"/>
                <a:cs typeface="Tahoma" pitchFamily="34" charset="0"/>
              </a:rPr>
              <a:t> </a:t>
            </a:r>
            <a:r>
              <a:rPr lang="ru-RU" sz="2000" dirty="0" err="1" smtClean="0">
                <a:latin typeface="Tahoma" pitchFamily="34" charset="0"/>
                <a:cs typeface="Tahoma" pitchFamily="34" charset="0"/>
              </a:rPr>
              <a:t>кропітка</a:t>
            </a:r>
            <a:r>
              <a:rPr lang="ru-RU" sz="2000" dirty="0" smtClean="0">
                <a:latin typeface="Tahoma" pitchFamily="34" charset="0"/>
                <a:cs typeface="Tahoma" pitchFamily="34" charset="0"/>
              </a:rPr>
              <a:t> </a:t>
            </a:r>
            <a:r>
              <a:rPr lang="ru-RU" sz="2000" dirty="0" err="1" smtClean="0">
                <a:latin typeface="Tahoma" pitchFamily="34" charset="0"/>
                <a:cs typeface="Tahoma" pitchFamily="34" charset="0"/>
              </a:rPr>
              <a:t>праця</a:t>
            </a:r>
            <a:r>
              <a:rPr lang="ru-RU" sz="2000" dirty="0" smtClean="0">
                <a:latin typeface="Tahoma" pitchFamily="34" charset="0"/>
                <a:cs typeface="Tahoma" pitchFamily="34" charset="0"/>
              </a:rPr>
              <a:t> над великим </a:t>
            </a:r>
            <a:r>
              <a:rPr lang="ru-RU" sz="2000" dirty="0" err="1" smtClean="0">
                <a:latin typeface="Tahoma" pitchFamily="34" charset="0"/>
                <a:cs typeface="Tahoma" pitchFamily="34" charset="0"/>
              </a:rPr>
              <a:t>твором</a:t>
            </a:r>
            <a:r>
              <a:rPr lang="ru-RU" sz="2000" dirty="0" smtClean="0">
                <a:latin typeface="Tahoma" pitchFamily="34" charset="0"/>
                <a:cs typeface="Tahoma" pitchFamily="34" charset="0"/>
              </a:rPr>
              <a:t> у </a:t>
            </a:r>
            <a:r>
              <a:rPr lang="ru-RU" sz="2000" dirty="0" err="1" smtClean="0">
                <a:latin typeface="Tahoma" pitchFamily="34" charset="0"/>
                <a:cs typeface="Tahoma" pitchFamily="34" charset="0"/>
              </a:rPr>
              <a:t>прозі</a:t>
            </a:r>
            <a:r>
              <a:rPr lang="ru-RU" sz="2000" dirty="0" smtClean="0">
                <a:latin typeface="Tahoma" pitchFamily="34" charset="0"/>
                <a:cs typeface="Tahoma" pitchFamily="34" charset="0"/>
              </a:rPr>
              <a:t> “Велика </a:t>
            </a:r>
            <a:r>
              <a:rPr lang="ru-RU" sz="2000" dirty="0" err="1" smtClean="0">
                <a:latin typeface="Tahoma" pitchFamily="34" charset="0"/>
                <a:cs typeface="Tahoma" pitchFamily="34" charset="0"/>
              </a:rPr>
              <a:t>рідня</a:t>
            </a:r>
            <a:r>
              <a:rPr lang="ru-RU" sz="2000" dirty="0" smtClean="0">
                <a:latin typeface="Tahoma" pitchFamily="34" charset="0"/>
                <a:cs typeface="Tahoma" pitchFamily="34" charset="0"/>
              </a:rPr>
              <a:t>”, </a:t>
            </a:r>
            <a:r>
              <a:rPr lang="ru-RU" sz="2000" dirty="0" err="1" smtClean="0">
                <a:latin typeface="Tahoma" pitchFamily="34" charset="0"/>
                <a:cs typeface="Tahoma" pitchFamily="34" charset="0"/>
              </a:rPr>
              <a:t>мрія</a:t>
            </a:r>
            <a:r>
              <a:rPr lang="ru-RU" sz="2000" dirty="0" smtClean="0">
                <a:latin typeface="Tahoma" pitchFamily="34" charset="0"/>
                <a:cs typeface="Tahoma" pitchFamily="34" charset="0"/>
              </a:rPr>
              <a:t> про </a:t>
            </a:r>
            <a:r>
              <a:rPr lang="ru-RU" sz="2000" dirty="0" err="1" smtClean="0">
                <a:latin typeface="Tahoma" pitchFamily="34" charset="0"/>
                <a:cs typeface="Tahoma" pitchFamily="34" charset="0"/>
              </a:rPr>
              <a:t>який</a:t>
            </a:r>
            <a:r>
              <a:rPr lang="ru-RU" sz="2000" dirty="0" smtClean="0">
                <a:latin typeface="Tahoma" pitchFamily="34" charset="0"/>
                <a:cs typeface="Tahoma" pitchFamily="34" charset="0"/>
              </a:rPr>
              <a:t> </a:t>
            </a:r>
            <a:r>
              <a:rPr lang="ru-RU" sz="2000" dirty="0" err="1" smtClean="0">
                <a:latin typeface="Tahoma" pitchFamily="34" charset="0"/>
                <a:cs typeface="Tahoma" pitchFamily="34" charset="0"/>
              </a:rPr>
              <a:t>плекалася</a:t>
            </a:r>
            <a:r>
              <a:rPr lang="ru-RU" sz="2000" dirty="0" smtClean="0">
                <a:latin typeface="Tahoma" pitchFamily="34" charset="0"/>
                <a:cs typeface="Tahoma" pitchFamily="34" charset="0"/>
              </a:rPr>
              <a:t> </a:t>
            </a:r>
            <a:r>
              <a:rPr lang="ru-RU" sz="2000" dirty="0" err="1" smtClean="0">
                <a:latin typeface="Tahoma" pitchFamily="34" charset="0"/>
                <a:cs typeface="Tahoma" pitchFamily="34" charset="0"/>
              </a:rPr>
              <a:t>ще</a:t>
            </a:r>
            <a:r>
              <a:rPr lang="ru-RU" sz="2000" dirty="0" smtClean="0">
                <a:latin typeface="Tahoma" pitchFamily="34" charset="0"/>
                <a:cs typeface="Tahoma" pitchFamily="34" charset="0"/>
              </a:rPr>
              <a:t> </a:t>
            </a:r>
            <a:r>
              <a:rPr lang="ru-RU" sz="2000" dirty="0" err="1" smtClean="0">
                <a:latin typeface="Tahoma" pitchFamily="34" charset="0"/>
                <a:cs typeface="Tahoma" pitchFamily="34" charset="0"/>
              </a:rPr>
              <a:t>задовго</a:t>
            </a:r>
            <a:r>
              <a:rPr lang="ru-RU" sz="2000" dirty="0" smtClean="0">
                <a:latin typeface="Tahoma" pitchFamily="34" charset="0"/>
                <a:cs typeface="Tahoma" pitchFamily="34" charset="0"/>
              </a:rPr>
              <a:t> до </a:t>
            </a:r>
            <a:r>
              <a:rPr lang="ru-RU" sz="2000" dirty="0" err="1" smtClean="0">
                <a:latin typeface="Tahoma" pitchFamily="34" charset="0"/>
                <a:cs typeface="Tahoma" pitchFamily="34" charset="0"/>
              </a:rPr>
              <a:t>війни</a:t>
            </a:r>
            <a:r>
              <a:rPr lang="ru-RU" sz="2000" dirty="0" smtClean="0">
                <a:latin typeface="Tahoma" pitchFamily="34" charset="0"/>
                <a:cs typeface="Tahoma" pitchFamily="34" charset="0"/>
              </a:rPr>
              <a:t>. </a:t>
            </a:r>
            <a:r>
              <a:rPr lang="ru-RU" sz="2000" dirty="0" err="1" smtClean="0">
                <a:latin typeface="Tahoma" pitchFamily="34" charset="0"/>
                <a:cs typeface="Tahoma" pitchFamily="34" charset="0"/>
              </a:rPr>
              <a:t>Вісім</a:t>
            </a:r>
            <a:r>
              <a:rPr lang="ru-RU" sz="2000" dirty="0" smtClean="0">
                <a:latin typeface="Tahoma" pitchFamily="34" charset="0"/>
                <a:cs typeface="Tahoma" pitchFamily="34" charset="0"/>
              </a:rPr>
              <a:t> </a:t>
            </a:r>
            <a:r>
              <a:rPr lang="ru-RU" sz="2000" dirty="0" err="1" smtClean="0">
                <a:latin typeface="Tahoma" pitchFamily="34" charset="0"/>
                <a:cs typeface="Tahoma" pitchFamily="34" charset="0"/>
              </a:rPr>
              <a:t>років</a:t>
            </a:r>
            <a:r>
              <a:rPr lang="ru-RU" sz="2000" dirty="0" smtClean="0">
                <a:latin typeface="Tahoma" pitchFamily="34" charset="0"/>
                <a:cs typeface="Tahoma" pitchFamily="34" charset="0"/>
              </a:rPr>
              <a:t> </a:t>
            </a:r>
            <a:r>
              <a:rPr lang="ru-RU" sz="2000" dirty="0" err="1" smtClean="0">
                <a:latin typeface="Tahoma" pitchFamily="34" charset="0"/>
                <a:cs typeface="Tahoma" pitchFamily="34" charset="0"/>
              </a:rPr>
              <a:t>віддав</a:t>
            </a:r>
            <a:r>
              <a:rPr lang="ru-RU" sz="2000" dirty="0" smtClean="0">
                <a:latin typeface="Tahoma" pitchFamily="34" charset="0"/>
                <a:cs typeface="Tahoma" pitchFamily="34" charset="0"/>
              </a:rPr>
              <a:t> </a:t>
            </a:r>
            <a:r>
              <a:rPr lang="ru-RU" sz="2000" dirty="0" err="1" smtClean="0">
                <a:latin typeface="Tahoma" pitchFamily="34" charset="0"/>
                <a:cs typeface="Tahoma" pitchFamily="34" charset="0"/>
              </a:rPr>
              <a:t>письменник</a:t>
            </a:r>
            <a:r>
              <a:rPr lang="ru-RU" sz="2000" dirty="0" smtClean="0">
                <a:latin typeface="Tahoma" pitchFamily="34" charset="0"/>
                <a:cs typeface="Tahoma" pitchFamily="34" charset="0"/>
              </a:rPr>
              <a:t> </a:t>
            </a:r>
            <a:r>
              <a:rPr lang="ru-RU" sz="2000" dirty="0" err="1" smtClean="0">
                <a:latin typeface="Tahoma" pitchFamily="34" charset="0"/>
                <a:cs typeface="Tahoma" pitchFamily="34" charset="0"/>
              </a:rPr>
              <a:t>своєму</a:t>
            </a:r>
            <a:r>
              <a:rPr lang="ru-RU" sz="2000" dirty="0" smtClean="0">
                <a:latin typeface="Tahoma" pitchFamily="34" charset="0"/>
                <a:cs typeface="Tahoma" pitchFamily="34" charset="0"/>
              </a:rPr>
              <a:t> роману, </a:t>
            </a:r>
            <a:r>
              <a:rPr lang="ru-RU" sz="2000" dirty="0" err="1" smtClean="0">
                <a:latin typeface="Tahoma" pitchFamily="34" charset="0"/>
                <a:cs typeface="Tahoma" pitchFamily="34" charset="0"/>
              </a:rPr>
              <a:t>який</a:t>
            </a:r>
            <a:r>
              <a:rPr lang="ru-RU" sz="2000" dirty="0" smtClean="0">
                <a:latin typeface="Tahoma" pitchFamily="34" charset="0"/>
                <a:cs typeface="Tahoma" pitchFamily="34" charset="0"/>
              </a:rPr>
              <a:t> </a:t>
            </a:r>
            <a:r>
              <a:rPr lang="ru-RU" sz="2000" dirty="0" err="1" smtClean="0">
                <a:latin typeface="Tahoma" pitchFamily="34" charset="0"/>
                <a:cs typeface="Tahoma" pitchFamily="34" charset="0"/>
              </a:rPr>
              <a:t>був</a:t>
            </a:r>
            <a:r>
              <a:rPr lang="ru-RU" sz="2000" dirty="0" smtClean="0">
                <a:latin typeface="Tahoma" pitchFamily="34" charset="0"/>
                <a:cs typeface="Tahoma" pitchFamily="34" charset="0"/>
              </a:rPr>
              <a:t> </a:t>
            </a:r>
            <a:r>
              <a:rPr lang="ru-RU" sz="2000" dirty="0" err="1" smtClean="0">
                <a:latin typeface="Tahoma" pitchFamily="34" charset="0"/>
                <a:cs typeface="Tahoma" pitchFamily="34" charset="0"/>
              </a:rPr>
              <a:t>удостоєний</a:t>
            </a:r>
            <a:r>
              <a:rPr lang="ru-RU" sz="2000" dirty="0" smtClean="0">
                <a:latin typeface="Tahoma" pitchFamily="34" charset="0"/>
                <a:cs typeface="Tahoma" pitchFamily="34" charset="0"/>
              </a:rPr>
              <a:t> </a:t>
            </a:r>
            <a:r>
              <a:rPr lang="ru-RU" sz="2000" dirty="0" err="1" smtClean="0">
                <a:latin typeface="Tahoma" pitchFamily="34" charset="0"/>
                <a:cs typeface="Tahoma" pitchFamily="34" charset="0"/>
              </a:rPr>
              <a:t>Державної</a:t>
            </a:r>
            <a:r>
              <a:rPr lang="ru-RU" sz="2000" dirty="0" smtClean="0">
                <a:latin typeface="Tahoma" pitchFamily="34" charset="0"/>
                <a:cs typeface="Tahoma" pitchFamily="34" charset="0"/>
              </a:rPr>
              <a:t> </a:t>
            </a:r>
            <a:r>
              <a:rPr lang="ru-RU" sz="2000" dirty="0" err="1" smtClean="0">
                <a:latin typeface="Tahoma" pitchFamily="34" charset="0"/>
                <a:cs typeface="Tahoma" pitchFamily="34" charset="0"/>
              </a:rPr>
              <a:t>премії</a:t>
            </a:r>
            <a:r>
              <a:rPr lang="ru-RU" sz="2000" dirty="0" smtClean="0">
                <a:latin typeface="Tahoma" pitchFamily="34" charset="0"/>
                <a:cs typeface="Tahoma" pitchFamily="34" charset="0"/>
              </a:rPr>
              <a:t> Союзу РСР. У </a:t>
            </a:r>
            <a:r>
              <a:rPr lang="ru-RU" sz="2000" dirty="0" err="1" smtClean="0">
                <a:latin typeface="Tahoma" pitchFamily="34" charset="0"/>
                <a:cs typeface="Tahoma" pitchFamily="34" charset="0"/>
              </a:rPr>
              <a:t>цьому</a:t>
            </a:r>
            <a:r>
              <a:rPr lang="ru-RU" sz="2000" dirty="0" smtClean="0">
                <a:latin typeface="Tahoma" pitchFamily="34" charset="0"/>
                <a:cs typeface="Tahoma" pitchFamily="34" charset="0"/>
              </a:rPr>
              <a:t> </a:t>
            </a:r>
            <a:r>
              <a:rPr lang="ru-RU" sz="2000" dirty="0" err="1" smtClean="0">
                <a:latin typeface="Tahoma" pitchFamily="34" charset="0"/>
                <a:cs typeface="Tahoma" pitchFamily="34" charset="0"/>
              </a:rPr>
              <a:t>романі</a:t>
            </a:r>
            <a:r>
              <a:rPr lang="ru-RU" sz="2000" dirty="0" smtClean="0">
                <a:latin typeface="Tahoma" pitchFamily="34" charset="0"/>
                <a:cs typeface="Tahoma" pitchFamily="34" charset="0"/>
              </a:rPr>
              <a:t> </a:t>
            </a:r>
            <a:r>
              <a:rPr lang="ru-RU" sz="2000" dirty="0" err="1" smtClean="0">
                <a:latin typeface="Tahoma" pitchFamily="34" charset="0"/>
                <a:cs typeface="Tahoma" pitchFamily="34" charset="0"/>
              </a:rPr>
              <a:t>майстер</a:t>
            </a:r>
            <a:r>
              <a:rPr lang="ru-RU" sz="2000" dirty="0" smtClean="0">
                <a:latin typeface="Tahoma" pitchFamily="34" charset="0"/>
                <a:cs typeface="Tahoma" pitchFamily="34" charset="0"/>
              </a:rPr>
              <a:t> </a:t>
            </a:r>
            <a:r>
              <a:rPr lang="ru-RU" sz="2000" dirty="0" err="1" smtClean="0">
                <a:latin typeface="Tahoma" pitchFamily="34" charset="0"/>
                <a:cs typeface="Tahoma" pitchFamily="34" charset="0"/>
              </a:rPr>
              <a:t>зобразив</a:t>
            </a:r>
            <a:r>
              <a:rPr lang="ru-RU" sz="2000" dirty="0" smtClean="0">
                <a:latin typeface="Tahoma" pitchFamily="34" charset="0"/>
                <a:cs typeface="Tahoma" pitchFamily="34" charset="0"/>
              </a:rPr>
              <a:t> </a:t>
            </a:r>
            <a:r>
              <a:rPr lang="ru-RU" sz="2000" dirty="0" err="1" smtClean="0">
                <a:latin typeface="Tahoma" pitchFamily="34" charset="0"/>
                <a:cs typeface="Tahoma" pitchFamily="34" charset="0"/>
              </a:rPr>
              <a:t>українське</a:t>
            </a:r>
            <a:r>
              <a:rPr lang="ru-RU" sz="2000" dirty="0" smtClean="0">
                <a:latin typeface="Tahoma" pitchFamily="34" charset="0"/>
                <a:cs typeface="Tahoma" pitchFamily="34" charset="0"/>
              </a:rPr>
              <a:t> село на </a:t>
            </a:r>
            <a:r>
              <a:rPr lang="ru-RU" sz="2000" dirty="0" err="1" smtClean="0">
                <a:latin typeface="Tahoma" pitchFamily="34" charset="0"/>
                <a:cs typeface="Tahoma" pitchFamily="34" charset="0"/>
              </a:rPr>
              <a:t>рубежі</a:t>
            </a:r>
            <a:r>
              <a:rPr lang="ru-RU" sz="2000" dirty="0" smtClean="0">
                <a:latin typeface="Tahoma" pitchFamily="34" charset="0"/>
                <a:cs typeface="Tahoma" pitchFamily="34" charset="0"/>
              </a:rPr>
              <a:t> </a:t>
            </a:r>
            <a:r>
              <a:rPr lang="ru-RU" sz="2000" b="1" dirty="0" smtClean="0">
                <a:latin typeface="Tahoma" pitchFamily="34" charset="0"/>
                <a:cs typeface="Tahoma" pitchFamily="34" charset="0"/>
              </a:rPr>
              <a:t>1930-х</a:t>
            </a:r>
            <a:r>
              <a:rPr lang="ru-RU" sz="2000" dirty="0" smtClean="0">
                <a:latin typeface="Tahoma" pitchFamily="34" charset="0"/>
                <a:cs typeface="Tahoma" pitchFamily="34" charset="0"/>
              </a:rPr>
              <a:t> </a:t>
            </a:r>
            <a:r>
              <a:rPr lang="ru-RU" sz="2000" dirty="0" err="1" smtClean="0">
                <a:latin typeface="Tahoma" pitchFamily="34" charset="0"/>
                <a:cs typeface="Tahoma" pitchFamily="34" charset="0"/>
              </a:rPr>
              <a:t>років</a:t>
            </a:r>
            <a:r>
              <a:rPr lang="ru-RU" sz="2000" dirty="0" smtClean="0">
                <a:latin typeface="Tahoma" pitchFamily="34" charset="0"/>
                <a:cs typeface="Tahoma" pitchFamily="34" charset="0"/>
              </a:rPr>
              <a:t>, а </a:t>
            </a:r>
            <a:r>
              <a:rPr lang="ru-RU" sz="2000" dirty="0" err="1" smtClean="0">
                <a:latin typeface="Tahoma" pitchFamily="34" charset="0"/>
                <a:cs typeface="Tahoma" pitchFamily="34" charset="0"/>
              </a:rPr>
              <a:t>також</a:t>
            </a:r>
            <a:r>
              <a:rPr lang="ru-RU" sz="2000" dirty="0" smtClean="0">
                <a:latin typeface="Tahoma" pitchFamily="34" charset="0"/>
                <a:cs typeface="Tahoma" pitchFamily="34" charset="0"/>
              </a:rPr>
              <a:t> </a:t>
            </a:r>
            <a:r>
              <a:rPr lang="ru-RU" sz="2000" dirty="0" err="1" smtClean="0">
                <a:latin typeface="Tahoma" pitchFamily="34" charset="0"/>
                <a:cs typeface="Tahoma" pitchFamily="34" charset="0"/>
              </a:rPr>
              <a:t>періоду</a:t>
            </a:r>
            <a:r>
              <a:rPr lang="ru-RU" sz="2000" dirty="0" smtClean="0">
                <a:latin typeface="Tahoma" pitchFamily="34" charset="0"/>
                <a:cs typeface="Tahoma" pitchFamily="34" charset="0"/>
              </a:rPr>
              <a:t> </a:t>
            </a:r>
            <a:r>
              <a:rPr lang="ru-RU" sz="2000" err="1" smtClean="0">
                <a:latin typeface="Tahoma" pitchFamily="34" charset="0"/>
                <a:cs typeface="Tahoma" pitchFamily="34" charset="0"/>
              </a:rPr>
              <a:t>Другої</a:t>
            </a:r>
            <a:r>
              <a:rPr lang="ru-RU" sz="2000" smtClean="0">
                <a:latin typeface="Tahoma" pitchFamily="34" charset="0"/>
                <a:cs typeface="Tahoma" pitchFamily="34" charset="0"/>
              </a:rPr>
              <a:t> світової війни. </a:t>
            </a:r>
            <a:r>
              <a:rPr lang="ru-RU" sz="2000" dirty="0" smtClean="0">
                <a:latin typeface="Tahoma" pitchFamily="34" charset="0"/>
                <a:cs typeface="Tahoma" pitchFamily="34" charset="0"/>
              </a:rPr>
              <a:t>І критики, і </a:t>
            </a:r>
            <a:r>
              <a:rPr lang="ru-RU" sz="2000" dirty="0" err="1" smtClean="0">
                <a:latin typeface="Tahoma" pitchFamily="34" charset="0"/>
                <a:cs typeface="Tahoma" pitchFamily="34" charset="0"/>
              </a:rPr>
              <a:t>дослідники</a:t>
            </a:r>
            <a:r>
              <a:rPr lang="ru-RU" sz="2000" dirty="0" smtClean="0">
                <a:latin typeface="Tahoma" pitchFamily="34" charset="0"/>
                <a:cs typeface="Tahoma" pitchFamily="34" charset="0"/>
              </a:rPr>
              <a:t> </a:t>
            </a:r>
            <a:r>
              <a:rPr lang="ru-RU" sz="2000" dirty="0" err="1" smtClean="0">
                <a:latin typeface="Tahoma" pitchFamily="34" charset="0"/>
                <a:cs typeface="Tahoma" pitchFamily="34" charset="0"/>
              </a:rPr>
              <a:t>творчості</a:t>
            </a:r>
            <a:r>
              <a:rPr lang="ru-RU" sz="2000" dirty="0" smtClean="0">
                <a:latin typeface="Tahoma" pitchFamily="34" charset="0"/>
                <a:cs typeface="Tahoma" pitchFamily="34" charset="0"/>
              </a:rPr>
              <a:t> Стельмаха </a:t>
            </a:r>
            <a:r>
              <a:rPr lang="ru-RU" sz="2000" dirty="0" err="1" smtClean="0">
                <a:latin typeface="Tahoma" pitchFamily="34" charset="0"/>
                <a:cs typeface="Tahoma" pitchFamily="34" charset="0"/>
              </a:rPr>
              <a:t>вважають</a:t>
            </a:r>
            <a:r>
              <a:rPr lang="ru-RU" sz="2000" dirty="0" smtClean="0">
                <a:latin typeface="Tahoma" pitchFamily="34" charset="0"/>
                <a:cs typeface="Tahoma" pitchFamily="34" charset="0"/>
              </a:rPr>
              <a:t>, </a:t>
            </a:r>
            <a:r>
              <a:rPr lang="ru-RU" sz="2000" dirty="0" err="1" smtClean="0">
                <a:latin typeface="Tahoma" pitchFamily="34" charset="0"/>
                <a:cs typeface="Tahoma" pitchFamily="34" charset="0"/>
              </a:rPr>
              <a:t>що</a:t>
            </a:r>
            <a:r>
              <a:rPr lang="ru-RU" sz="2000" dirty="0" smtClean="0">
                <a:latin typeface="Tahoma" pitchFamily="34" charset="0"/>
                <a:cs typeface="Tahoma" pitchFamily="34" charset="0"/>
              </a:rPr>
              <a:t> </a:t>
            </a:r>
            <a:r>
              <a:rPr lang="ru-RU" sz="2000" dirty="0" err="1" smtClean="0">
                <a:latin typeface="Tahoma" pitchFamily="34" charset="0"/>
                <a:cs typeface="Tahoma" pitchFamily="34" charset="0"/>
              </a:rPr>
              <a:t>саме</a:t>
            </a:r>
            <a:r>
              <a:rPr lang="ru-RU" sz="2000" dirty="0" smtClean="0">
                <a:latin typeface="Tahoma" pitchFamily="34" charset="0"/>
                <a:cs typeface="Tahoma" pitchFamily="34" charset="0"/>
              </a:rPr>
              <a:t> </a:t>
            </a:r>
            <a:r>
              <a:rPr lang="ru-RU" sz="2000" dirty="0" err="1" smtClean="0">
                <a:latin typeface="Tahoma" pitchFamily="34" charset="0"/>
                <a:cs typeface="Tahoma" pitchFamily="34" charset="0"/>
              </a:rPr>
              <a:t>цей</a:t>
            </a:r>
            <a:r>
              <a:rPr lang="ru-RU" sz="2000" dirty="0" smtClean="0">
                <a:latin typeface="Tahoma" pitchFamily="34" charset="0"/>
                <a:cs typeface="Tahoma" pitchFamily="34" charset="0"/>
              </a:rPr>
              <a:t> </a:t>
            </a:r>
            <a:r>
              <a:rPr lang="ru-RU" sz="2000" dirty="0" err="1" smtClean="0">
                <a:latin typeface="Tahoma" pitchFamily="34" charset="0"/>
                <a:cs typeface="Tahoma" pitchFamily="34" charset="0"/>
              </a:rPr>
              <a:t>твір</a:t>
            </a:r>
            <a:r>
              <a:rPr lang="ru-RU" sz="2000" dirty="0" smtClean="0">
                <a:latin typeface="Tahoma" pitchFamily="34" charset="0"/>
                <a:cs typeface="Tahoma" pitchFamily="34" charset="0"/>
              </a:rPr>
              <a:t> є </a:t>
            </a:r>
            <a:r>
              <a:rPr lang="ru-RU" sz="2000" dirty="0" err="1" smtClean="0">
                <a:latin typeface="Tahoma" pitchFamily="34" charset="0"/>
                <a:cs typeface="Tahoma" pitchFamily="34" charset="0"/>
              </a:rPr>
              <a:t>творчим</a:t>
            </a:r>
            <a:r>
              <a:rPr lang="ru-RU" sz="2000" dirty="0" smtClean="0">
                <a:latin typeface="Tahoma" pitchFamily="34" charset="0"/>
                <a:cs typeface="Tahoma" pitchFamily="34" charset="0"/>
              </a:rPr>
              <a:t> </a:t>
            </a:r>
            <a:r>
              <a:rPr lang="ru-RU" sz="2000" dirty="0" err="1" smtClean="0">
                <a:latin typeface="Tahoma" pitchFamily="34" charset="0"/>
                <a:cs typeface="Tahoma" pitchFamily="34" charset="0"/>
              </a:rPr>
              <a:t>заповітом</a:t>
            </a:r>
            <a:r>
              <a:rPr lang="ru-RU" sz="2000" dirty="0" smtClean="0">
                <a:latin typeface="Tahoma" pitchFamily="34" charset="0"/>
                <a:cs typeface="Tahoma" pitchFamily="34" charset="0"/>
              </a:rPr>
              <a:t>, </a:t>
            </a:r>
            <a:r>
              <a:rPr lang="ru-RU" sz="2000" dirty="0" err="1" smtClean="0">
                <a:latin typeface="Tahoma" pitchFamily="34" charset="0"/>
                <a:cs typeface="Tahoma" pitchFamily="34" charset="0"/>
              </a:rPr>
              <a:t>який</a:t>
            </a:r>
            <a:r>
              <a:rPr lang="ru-RU" sz="2000" dirty="0" smtClean="0">
                <a:latin typeface="Tahoma" pitchFamily="34" charset="0"/>
                <a:cs typeface="Tahoma" pitchFamily="34" charset="0"/>
              </a:rPr>
              <a:t> так </a:t>
            </a:r>
            <a:r>
              <a:rPr lang="ru-RU" sz="2000" dirty="0" err="1" smtClean="0">
                <a:latin typeface="Tahoma" pitchFamily="34" charset="0"/>
                <a:cs typeface="Tahoma" pitchFamily="34" charset="0"/>
              </a:rPr>
              <a:t>довго</a:t>
            </a:r>
            <a:r>
              <a:rPr lang="ru-RU" sz="2000" dirty="0" smtClean="0">
                <a:latin typeface="Tahoma" pitchFamily="34" charset="0"/>
                <a:cs typeface="Tahoma" pitchFamily="34" charset="0"/>
              </a:rPr>
              <a:t> </a:t>
            </a:r>
            <a:r>
              <a:rPr lang="ru-RU" sz="2000" dirty="0" err="1" smtClean="0">
                <a:latin typeface="Tahoma" pitchFamily="34" charset="0"/>
                <a:cs typeface="Tahoma" pitchFamily="34" charset="0"/>
              </a:rPr>
              <a:t>йшов</a:t>
            </a:r>
            <a:r>
              <a:rPr lang="ru-RU" sz="2000" dirty="0" smtClean="0">
                <a:latin typeface="Tahoma" pitchFamily="34" charset="0"/>
                <a:cs typeface="Tahoma" pitchFamily="34" charset="0"/>
              </a:rPr>
              <a:t> до </a:t>
            </a:r>
            <a:r>
              <a:rPr lang="ru-RU" sz="2000" dirty="0" err="1" smtClean="0">
                <a:latin typeface="Tahoma" pitchFamily="34" charset="0"/>
                <a:cs typeface="Tahoma" pitchFamily="34" charset="0"/>
              </a:rPr>
              <a:t>свого</a:t>
            </a:r>
            <a:r>
              <a:rPr lang="ru-RU" sz="2000" dirty="0" smtClean="0">
                <a:latin typeface="Tahoma" pitchFamily="34" charset="0"/>
                <a:cs typeface="Tahoma" pitchFamily="34" charset="0"/>
              </a:rPr>
              <a:t> </a:t>
            </a:r>
            <a:r>
              <a:rPr lang="ru-RU" sz="2000" dirty="0" err="1" smtClean="0">
                <a:latin typeface="Tahoma" pitchFamily="34" charset="0"/>
                <a:cs typeface="Tahoma" pitchFamily="34" charset="0"/>
              </a:rPr>
              <a:t>читача</a:t>
            </a:r>
            <a:r>
              <a:rPr lang="ru-RU" sz="2000" dirty="0" smtClean="0">
                <a:latin typeface="Tahoma" pitchFamily="34" charset="0"/>
                <a:cs typeface="Tahoma" pitchFamily="34" charset="0"/>
              </a:rPr>
              <a:t>. Автор не </a:t>
            </a:r>
            <a:r>
              <a:rPr lang="ru-RU" sz="2000" dirty="0" err="1" smtClean="0">
                <a:latin typeface="Tahoma" pitchFamily="34" charset="0"/>
                <a:cs typeface="Tahoma" pitchFamily="34" charset="0"/>
              </a:rPr>
              <a:t>побоявся</a:t>
            </a:r>
            <a:r>
              <a:rPr lang="ru-RU" sz="2000" dirty="0" smtClean="0">
                <a:latin typeface="Tahoma" pitchFamily="34" charset="0"/>
                <a:cs typeface="Tahoma" pitchFamily="34" charset="0"/>
              </a:rPr>
              <a:t> </a:t>
            </a:r>
            <a:r>
              <a:rPr lang="ru-RU" sz="2000" dirty="0" err="1" smtClean="0">
                <a:latin typeface="Tahoma" pitchFamily="34" charset="0"/>
                <a:cs typeface="Tahoma" pitchFamily="34" charset="0"/>
              </a:rPr>
              <a:t>порушити</a:t>
            </a:r>
            <a:r>
              <a:rPr lang="ru-RU" sz="2000" dirty="0" smtClean="0">
                <a:latin typeface="Tahoma" pitchFamily="34" charset="0"/>
                <a:cs typeface="Tahoma" pitchFamily="34" charset="0"/>
              </a:rPr>
              <a:t> </a:t>
            </a:r>
            <a:r>
              <a:rPr lang="ru-RU" sz="2000" dirty="0" err="1" smtClean="0">
                <a:latin typeface="Tahoma" pitchFamily="34" charset="0"/>
                <a:cs typeface="Tahoma" pitchFamily="34" charset="0"/>
              </a:rPr>
              <a:t>заборонені</a:t>
            </a:r>
            <a:r>
              <a:rPr lang="ru-RU" sz="2000" dirty="0" smtClean="0">
                <a:latin typeface="Tahoma" pitchFamily="34" charset="0"/>
                <a:cs typeface="Tahoma" pitchFamily="34" charset="0"/>
              </a:rPr>
              <a:t> </a:t>
            </a:r>
            <a:r>
              <a:rPr lang="ru-RU" sz="2000" dirty="0" err="1" smtClean="0">
                <a:latin typeface="Tahoma" pitchFamily="34" charset="0"/>
                <a:cs typeface="Tahoma" pitchFamily="34" charset="0"/>
              </a:rPr>
              <a:t>тодішньою</a:t>
            </a:r>
            <a:r>
              <a:rPr lang="ru-RU" sz="2000" dirty="0" smtClean="0">
                <a:latin typeface="Tahoma" pitchFamily="34" charset="0"/>
                <a:cs typeface="Tahoma" pitchFamily="34" charset="0"/>
              </a:rPr>
              <a:t> </a:t>
            </a:r>
            <a:r>
              <a:rPr lang="ru-RU" sz="2000" dirty="0" err="1" smtClean="0">
                <a:latin typeface="Tahoma" pitchFamily="34" charset="0"/>
                <a:cs typeface="Tahoma" pitchFamily="34" charset="0"/>
              </a:rPr>
              <a:t>владою</a:t>
            </a:r>
            <a:r>
              <a:rPr lang="ru-RU" sz="2000" dirty="0" smtClean="0">
                <a:latin typeface="Tahoma" pitchFamily="34" charset="0"/>
                <a:cs typeface="Tahoma" pitchFamily="34" charset="0"/>
              </a:rPr>
              <a:t> </a:t>
            </a:r>
            <a:r>
              <a:rPr lang="ru-RU" sz="2000" err="1" smtClean="0">
                <a:latin typeface="Tahoma" pitchFamily="34" charset="0"/>
                <a:cs typeface="Tahoma" pitchFamily="34" charset="0"/>
              </a:rPr>
              <a:t>питання</a:t>
            </a:r>
            <a:r>
              <a:rPr lang="ru-RU" sz="2000" smtClean="0">
                <a:latin typeface="Tahoma" pitchFamily="34" charset="0"/>
                <a:cs typeface="Tahoma" pitchFamily="34" charset="0"/>
              </a:rPr>
              <a:t> на сторінках роману, зокрема </a:t>
            </a:r>
            <a:r>
              <a:rPr lang="ru-RU" sz="2000" dirty="0" smtClean="0">
                <a:latin typeface="Tahoma" pitchFamily="34" charset="0"/>
                <a:cs typeface="Tahoma" pitchFamily="34" charset="0"/>
              </a:rPr>
              <a:t>про </a:t>
            </a:r>
            <a:r>
              <a:rPr lang="ru-RU" sz="2000" smtClean="0">
                <a:latin typeface="Tahoma" pitchFamily="34" charset="0"/>
                <a:cs typeface="Tahoma" pitchFamily="34" charset="0"/>
              </a:rPr>
              <a:t>Голодомор </a:t>
            </a:r>
            <a:r>
              <a:rPr lang="ru-RU" sz="2000" b="1" smtClean="0">
                <a:latin typeface="Tahoma" pitchFamily="34" charset="0"/>
                <a:cs typeface="Tahoma" pitchFamily="34" charset="0"/>
              </a:rPr>
              <a:t>1933</a:t>
            </a:r>
            <a:r>
              <a:rPr lang="ru-RU" sz="2000" smtClean="0">
                <a:latin typeface="Tahoma" pitchFamily="34" charset="0"/>
                <a:cs typeface="Tahoma" pitchFamily="34" charset="0"/>
              </a:rPr>
              <a:t>-го та </a:t>
            </a:r>
            <a:r>
              <a:rPr lang="ru-RU" sz="2000" dirty="0" smtClean="0">
                <a:latin typeface="Tahoma" pitchFamily="34" charset="0"/>
                <a:cs typeface="Tahoma" pitchFamily="34" charset="0"/>
              </a:rPr>
              <a:t>про </a:t>
            </a:r>
            <a:r>
              <a:rPr lang="ru-RU" sz="2000" err="1" smtClean="0">
                <a:latin typeface="Tahoma" pitchFamily="34" charset="0"/>
                <a:cs typeface="Tahoma" pitchFamily="34" charset="0"/>
              </a:rPr>
              <a:t>сталінські</a:t>
            </a:r>
            <a:r>
              <a:rPr lang="ru-RU" sz="2000" smtClean="0">
                <a:latin typeface="Tahoma" pitchFamily="34" charset="0"/>
                <a:cs typeface="Tahoma" pitchFamily="34" charset="0"/>
              </a:rPr>
              <a:t> репресії. </a:t>
            </a:r>
            <a:r>
              <a:rPr lang="ru-RU" sz="2000" dirty="0" err="1" smtClean="0">
                <a:latin typeface="Tahoma" pitchFamily="34" charset="0"/>
                <a:cs typeface="Tahoma" pitchFamily="34" charset="0"/>
              </a:rPr>
              <a:t>Він</a:t>
            </a:r>
            <a:r>
              <a:rPr lang="ru-RU" sz="2000" dirty="0" smtClean="0">
                <a:latin typeface="Tahoma" pitchFamily="34" charset="0"/>
                <a:cs typeface="Tahoma" pitchFamily="34" charset="0"/>
              </a:rPr>
              <a:t> передав </a:t>
            </a:r>
            <a:r>
              <a:rPr lang="ru-RU" sz="2000" dirty="0" err="1" smtClean="0">
                <a:latin typeface="Tahoma" pitchFamily="34" charset="0"/>
                <a:cs typeface="Tahoma" pitchFamily="34" charset="0"/>
              </a:rPr>
              <a:t>усю</a:t>
            </a:r>
            <a:r>
              <a:rPr lang="ru-RU" sz="2000" dirty="0" smtClean="0">
                <a:latin typeface="Tahoma" pitchFamily="34" charset="0"/>
                <a:cs typeface="Tahoma" pitchFamily="34" charset="0"/>
              </a:rPr>
              <a:t> атмосферу тих </a:t>
            </a:r>
            <a:r>
              <a:rPr lang="ru-RU" sz="2000" dirty="0" err="1" smtClean="0">
                <a:latin typeface="Tahoma" pitchFamily="34" charset="0"/>
                <a:cs typeface="Tahoma" pitchFamily="34" charset="0"/>
              </a:rPr>
              <a:t>часів</a:t>
            </a:r>
            <a:r>
              <a:rPr lang="ru-RU" sz="2000" dirty="0" smtClean="0">
                <a:latin typeface="Tahoma" pitchFamily="34" charset="0"/>
                <a:cs typeface="Tahoma" pitchFamily="34" charset="0"/>
              </a:rPr>
              <a:t>, коли </a:t>
            </a:r>
            <a:r>
              <a:rPr lang="ru-RU" sz="2000" dirty="0" err="1" smtClean="0">
                <a:latin typeface="Tahoma" pitchFamily="34" charset="0"/>
                <a:cs typeface="Tahoma" pitchFamily="34" charset="0"/>
              </a:rPr>
              <a:t>навіть</a:t>
            </a:r>
            <a:r>
              <a:rPr lang="ru-RU" sz="2000" dirty="0" smtClean="0">
                <a:latin typeface="Tahoma" pitchFamily="34" charset="0"/>
                <a:cs typeface="Tahoma" pitchFamily="34" charset="0"/>
              </a:rPr>
              <a:t> </a:t>
            </a:r>
            <a:r>
              <a:rPr lang="ru-RU" sz="2000" dirty="0" err="1" smtClean="0">
                <a:latin typeface="Tahoma" pitchFamily="34" charset="0"/>
                <a:cs typeface="Tahoma" pitchFamily="34" charset="0"/>
              </a:rPr>
              <a:t>дихати</a:t>
            </a:r>
            <a:r>
              <a:rPr lang="ru-RU" sz="2000" dirty="0" smtClean="0">
                <a:latin typeface="Tahoma" pitchFamily="34" charset="0"/>
                <a:cs typeface="Tahoma" pitchFamily="34" charset="0"/>
              </a:rPr>
              <a:t> </a:t>
            </a:r>
            <a:r>
              <a:rPr lang="ru-RU" sz="2000" dirty="0" err="1" smtClean="0">
                <a:latin typeface="Tahoma" pitchFamily="34" charset="0"/>
                <a:cs typeface="Tahoma" pitchFamily="34" charset="0"/>
              </a:rPr>
              <a:t>інакше</a:t>
            </a:r>
            <a:r>
              <a:rPr lang="ru-RU" sz="2000" dirty="0" smtClean="0">
                <a:latin typeface="Tahoma" pitchFamily="34" charset="0"/>
                <a:cs typeface="Tahoma" pitchFamily="34" charset="0"/>
              </a:rPr>
              <a:t> </a:t>
            </a:r>
            <a:r>
              <a:rPr lang="ru-RU" sz="2000" dirty="0" err="1" smtClean="0">
                <a:latin typeface="Tahoma" pitchFamily="34" charset="0"/>
                <a:cs typeface="Tahoma" pitchFamily="34" charset="0"/>
              </a:rPr>
              <a:t>було</a:t>
            </a:r>
            <a:r>
              <a:rPr lang="ru-RU" sz="2000" dirty="0" smtClean="0">
                <a:latin typeface="Tahoma" pitchFamily="34" charset="0"/>
                <a:cs typeface="Tahoma" pitchFamily="34" charset="0"/>
              </a:rPr>
              <a:t> заборонено.</a:t>
            </a:r>
          </a:p>
          <a:p>
            <a:endParaRPr lang="ru-RU" sz="1800" dirty="0"/>
          </a:p>
        </p:txBody>
      </p:sp>
      <p:pic>
        <p:nvPicPr>
          <p:cNvPr id="6" name="Picture 4" descr="C:\Documents and Settings\user\Рабочий стол\фото стельмах\444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4000496" y="4629445"/>
            <a:ext cx="1357322" cy="201426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8" name="Picture 2" descr="C:\Documents and Settings\user\Рабочий стол\фото стельмах\30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8662" y="4621400"/>
            <a:ext cx="2791935" cy="202231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C:\Documents and Settings\user\Рабочий стол\фото стельмах\село 2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2119" y="4643446"/>
            <a:ext cx="2682437" cy="201117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Заголовок 1"/>
          <p:cNvSpPr txBox="1">
            <a:spLocks/>
          </p:cNvSpPr>
          <p:nvPr/>
        </p:nvSpPr>
        <p:spPr>
          <a:xfrm>
            <a:off x="4143372" y="0"/>
            <a:ext cx="4872014" cy="100010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3000" b="1" i="0" u="none" strike="noStrike" kern="1200" cap="none" spc="0" normalizeH="0" baseline="0" noProof="0" smtClean="0">
                <a:ln>
                  <a:noFill/>
                </a:ln>
                <a:solidFill>
                  <a:srgbClr val="006C31"/>
                </a:solidFill>
                <a:effectLst/>
                <a:uLnTx/>
                <a:uFillTx/>
                <a:latin typeface="Tahoma" pitchFamily="34" charset="0"/>
                <a:ea typeface="+mj-ea"/>
                <a:cs typeface="Tahoma" pitchFamily="34" charset="0"/>
              </a:rPr>
              <a:t>Творчість письменника</a:t>
            </a:r>
            <a:endParaRPr kumimoji="0" lang="ru-RU" sz="3000" b="1" i="0" u="none" strike="noStrike" kern="1200" cap="none" spc="0" normalizeH="0" baseline="0" noProof="0" dirty="0">
              <a:ln>
                <a:noFill/>
              </a:ln>
              <a:solidFill>
                <a:srgbClr val="006C31"/>
              </a:solidFill>
              <a:effectLst/>
              <a:uLnTx/>
              <a:uFillTx/>
              <a:latin typeface="Tahoma" pitchFamily="34" charset="0"/>
              <a:ea typeface="+mj-ea"/>
              <a:cs typeface="Tahoma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162097030"/>
      </p:ext>
    </p:extLst>
  </p:cSld>
  <p:clrMapOvr>
    <a:masterClrMapping/>
  </p:clrMapOvr>
  <p:transition advTm="7000">
    <p:fade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42844" y="714356"/>
            <a:ext cx="9001156" cy="3071833"/>
          </a:xfrm>
        </p:spPr>
        <p:txBody>
          <a:bodyPr>
            <a:normAutofit/>
          </a:bodyPr>
          <a:lstStyle/>
          <a:p>
            <a:pPr marL="0" indent="0">
              <a:spcBef>
                <a:spcPts val="0"/>
              </a:spcBef>
            </a:pPr>
            <a:r>
              <a:rPr lang="ru-RU" sz="2200" b="1" smtClean="0">
                <a:latin typeface="Tahoma" pitchFamily="34" charset="0"/>
                <a:cs typeface="Tahoma" pitchFamily="34" charset="0"/>
              </a:rPr>
              <a:t> 1957</a:t>
            </a:r>
            <a:r>
              <a:rPr lang="ru-RU" sz="2200" smtClean="0">
                <a:latin typeface="Tahoma" pitchFamily="34" charset="0"/>
                <a:cs typeface="Tahoma" pitchFamily="34" charset="0"/>
              </a:rPr>
              <a:t> </a:t>
            </a:r>
            <a:r>
              <a:rPr lang="ru-RU" sz="2200" dirty="0" err="1">
                <a:latin typeface="Tahoma" pitchFamily="34" charset="0"/>
                <a:cs typeface="Tahoma" pitchFamily="34" charset="0"/>
              </a:rPr>
              <a:t>рік</a:t>
            </a:r>
            <a:r>
              <a:rPr lang="ru-RU" sz="2200" dirty="0">
                <a:latin typeface="Tahoma" pitchFamily="34" charset="0"/>
                <a:cs typeface="Tahoma" pitchFamily="34" charset="0"/>
              </a:rPr>
              <a:t> – “Кров </a:t>
            </a:r>
            <a:r>
              <a:rPr lang="ru-RU" sz="2200" dirty="0" err="1">
                <a:latin typeface="Tahoma" pitchFamily="34" charset="0"/>
                <a:cs typeface="Tahoma" pitchFamily="34" charset="0"/>
              </a:rPr>
              <a:t>людська</a:t>
            </a:r>
            <a:r>
              <a:rPr lang="ru-RU" sz="2200" dirty="0">
                <a:latin typeface="Tahoma" pitchFamily="34" charset="0"/>
                <a:cs typeface="Tahoma" pitchFamily="34" charset="0"/>
              </a:rPr>
              <a:t> – не </a:t>
            </a:r>
            <a:r>
              <a:rPr lang="ru-RU" sz="2200" err="1">
                <a:latin typeface="Tahoma" pitchFamily="34" charset="0"/>
                <a:cs typeface="Tahoma" pitchFamily="34" charset="0"/>
              </a:rPr>
              <a:t>водиця</a:t>
            </a:r>
            <a:r>
              <a:rPr lang="ru-RU" sz="2200" smtClean="0">
                <a:latin typeface="Tahoma" pitchFamily="34" charset="0"/>
                <a:cs typeface="Tahoma" pitchFamily="34" charset="0"/>
              </a:rPr>
              <a:t>” (роман).</a:t>
            </a:r>
            <a:endParaRPr lang="ru-RU" sz="2200" dirty="0">
              <a:latin typeface="Tahoma" pitchFamily="34" charset="0"/>
              <a:cs typeface="Tahoma" pitchFamily="34" charset="0"/>
            </a:endParaRPr>
          </a:p>
          <a:p>
            <a:pPr marL="0" indent="0">
              <a:spcBef>
                <a:spcPts val="0"/>
              </a:spcBef>
            </a:pPr>
            <a:r>
              <a:rPr lang="ru-RU" sz="2200" b="1" smtClean="0">
                <a:latin typeface="Tahoma" pitchFamily="34" charset="0"/>
                <a:cs typeface="Tahoma" pitchFamily="34" charset="0"/>
              </a:rPr>
              <a:t> 1959</a:t>
            </a:r>
            <a:r>
              <a:rPr lang="ru-RU" sz="2200" smtClean="0">
                <a:latin typeface="Tahoma" pitchFamily="34" charset="0"/>
                <a:cs typeface="Tahoma" pitchFamily="34" charset="0"/>
              </a:rPr>
              <a:t> </a:t>
            </a:r>
            <a:r>
              <a:rPr lang="ru-RU" sz="2200" dirty="0" err="1">
                <a:latin typeface="Tahoma" pitchFamily="34" charset="0"/>
                <a:cs typeface="Tahoma" pitchFamily="34" charset="0"/>
              </a:rPr>
              <a:t>рік</a:t>
            </a:r>
            <a:r>
              <a:rPr lang="ru-RU" sz="2200" dirty="0">
                <a:latin typeface="Tahoma" pitchFamily="34" charset="0"/>
                <a:cs typeface="Tahoma" pitchFamily="34" charset="0"/>
              </a:rPr>
              <a:t> – “</a:t>
            </a:r>
            <a:r>
              <a:rPr lang="ru-RU" sz="2200" dirty="0" err="1">
                <a:latin typeface="Tahoma" pitchFamily="34" charset="0"/>
                <a:cs typeface="Tahoma" pitchFamily="34" charset="0"/>
              </a:rPr>
              <a:t>Хліб</a:t>
            </a:r>
            <a:r>
              <a:rPr lang="ru-RU" sz="2200" dirty="0">
                <a:latin typeface="Tahoma" pitchFamily="34" charset="0"/>
                <a:cs typeface="Tahoma" pitchFamily="34" charset="0"/>
              </a:rPr>
              <a:t> і </a:t>
            </a:r>
            <a:r>
              <a:rPr lang="ru-RU" sz="2200" err="1">
                <a:latin typeface="Tahoma" pitchFamily="34" charset="0"/>
                <a:cs typeface="Tahoma" pitchFamily="34" charset="0"/>
              </a:rPr>
              <a:t>сіль</a:t>
            </a:r>
            <a:r>
              <a:rPr lang="ru-RU" sz="2200" smtClean="0">
                <a:latin typeface="Tahoma" pitchFamily="34" charset="0"/>
                <a:cs typeface="Tahoma" pitchFamily="34" charset="0"/>
              </a:rPr>
              <a:t>” (роман, який був </a:t>
            </a:r>
            <a:r>
              <a:rPr lang="ru-RU" sz="2200" dirty="0" err="1">
                <a:latin typeface="Tahoma" pitchFamily="34" charset="0"/>
                <a:cs typeface="Tahoma" pitchFamily="34" charset="0"/>
              </a:rPr>
              <a:t>нагороджений</a:t>
            </a:r>
            <a:r>
              <a:rPr lang="ru-RU" sz="2200" dirty="0">
                <a:latin typeface="Tahoma" pitchFamily="34" charset="0"/>
                <a:cs typeface="Tahoma" pitchFamily="34" charset="0"/>
              </a:rPr>
              <a:t> </a:t>
            </a:r>
            <a:r>
              <a:rPr lang="ru-RU" sz="2200" dirty="0" err="1">
                <a:latin typeface="Tahoma" pitchFamily="34" charset="0"/>
                <a:cs typeface="Tahoma" pitchFamily="34" charset="0"/>
              </a:rPr>
              <a:t>Ленінською</a:t>
            </a:r>
            <a:r>
              <a:rPr lang="ru-RU" sz="2200" dirty="0">
                <a:latin typeface="Tahoma" pitchFamily="34" charset="0"/>
                <a:cs typeface="Tahoma" pitchFamily="34" charset="0"/>
              </a:rPr>
              <a:t> </a:t>
            </a:r>
            <a:r>
              <a:rPr lang="ru-RU" sz="2200" dirty="0" err="1">
                <a:latin typeface="Tahoma" pitchFamily="34" charset="0"/>
                <a:cs typeface="Tahoma" pitchFamily="34" charset="0"/>
              </a:rPr>
              <a:t>премією</a:t>
            </a:r>
            <a:r>
              <a:rPr lang="ru-RU" sz="2200" dirty="0">
                <a:latin typeface="Tahoma" pitchFamily="34" charset="0"/>
                <a:cs typeface="Tahoma" pitchFamily="34" charset="0"/>
              </a:rPr>
              <a:t> </a:t>
            </a:r>
            <a:r>
              <a:rPr lang="ru-RU" sz="2200" b="1">
                <a:latin typeface="Tahoma" pitchFamily="34" charset="0"/>
                <a:cs typeface="Tahoma" pitchFamily="34" charset="0"/>
              </a:rPr>
              <a:t>1961</a:t>
            </a:r>
            <a:r>
              <a:rPr lang="ru-RU" sz="2200">
                <a:latin typeface="Tahoma" pitchFamily="34" charset="0"/>
                <a:cs typeface="Tahoma" pitchFamily="34" charset="0"/>
              </a:rPr>
              <a:t> </a:t>
            </a:r>
            <a:r>
              <a:rPr lang="ru-RU" sz="2200" smtClean="0">
                <a:latin typeface="Tahoma" pitchFamily="34" charset="0"/>
                <a:cs typeface="Tahoma" pitchFamily="34" charset="0"/>
              </a:rPr>
              <a:t>року).</a:t>
            </a:r>
            <a:endParaRPr lang="ru-RU" sz="2200" dirty="0">
              <a:latin typeface="Tahoma" pitchFamily="34" charset="0"/>
              <a:cs typeface="Tahoma" pitchFamily="34" charset="0"/>
            </a:endParaRPr>
          </a:p>
          <a:p>
            <a:pPr marL="0" indent="0">
              <a:spcBef>
                <a:spcPts val="0"/>
              </a:spcBef>
            </a:pPr>
            <a:r>
              <a:rPr lang="ru-RU" sz="2200" b="1" smtClean="0">
                <a:latin typeface="Tahoma" pitchFamily="34" charset="0"/>
                <a:cs typeface="Tahoma" pitchFamily="34" charset="0"/>
              </a:rPr>
              <a:t> 1961</a:t>
            </a:r>
            <a:r>
              <a:rPr lang="ru-RU" sz="2200" smtClean="0">
                <a:latin typeface="Tahoma" pitchFamily="34" charset="0"/>
                <a:cs typeface="Tahoma" pitchFamily="34" charset="0"/>
              </a:rPr>
              <a:t> </a:t>
            </a:r>
            <a:r>
              <a:rPr lang="ru-RU" sz="2200" dirty="0" err="1">
                <a:latin typeface="Tahoma" pitchFamily="34" charset="0"/>
                <a:cs typeface="Tahoma" pitchFamily="34" charset="0"/>
              </a:rPr>
              <a:t>рік</a:t>
            </a:r>
            <a:r>
              <a:rPr lang="ru-RU" sz="2200" dirty="0">
                <a:latin typeface="Tahoma" pitchFamily="34" charset="0"/>
                <a:cs typeface="Tahoma" pitchFamily="34" charset="0"/>
              </a:rPr>
              <a:t> – “Правда і </a:t>
            </a:r>
            <a:r>
              <a:rPr lang="ru-RU" sz="2200">
                <a:latin typeface="Tahoma" pitchFamily="34" charset="0"/>
                <a:cs typeface="Tahoma" pitchFamily="34" charset="0"/>
              </a:rPr>
              <a:t>кривда</a:t>
            </a:r>
            <a:r>
              <a:rPr lang="ru-RU" sz="2200" smtClean="0">
                <a:latin typeface="Tahoma" pitchFamily="34" charset="0"/>
                <a:cs typeface="Tahoma" pitchFamily="34" charset="0"/>
              </a:rPr>
              <a:t>” (роман).</a:t>
            </a:r>
            <a:endParaRPr lang="ru-RU" sz="2200" dirty="0">
              <a:latin typeface="Tahoma" pitchFamily="34" charset="0"/>
              <a:cs typeface="Tahoma" pitchFamily="34" charset="0"/>
            </a:endParaRPr>
          </a:p>
          <a:p>
            <a:pPr marL="0" indent="0">
              <a:spcBef>
                <a:spcPts val="0"/>
              </a:spcBef>
            </a:pPr>
            <a:r>
              <a:rPr lang="ru-RU" sz="2200" b="1" smtClean="0">
                <a:latin typeface="Tahoma" pitchFamily="34" charset="0"/>
                <a:cs typeface="Tahoma" pitchFamily="34" charset="0"/>
              </a:rPr>
              <a:t> 1969</a:t>
            </a:r>
            <a:r>
              <a:rPr lang="ru-RU" sz="2200" smtClean="0">
                <a:latin typeface="Tahoma" pitchFamily="34" charset="0"/>
                <a:cs typeface="Tahoma" pitchFamily="34" charset="0"/>
              </a:rPr>
              <a:t> </a:t>
            </a:r>
            <a:r>
              <a:rPr lang="ru-RU" sz="2200" dirty="0" err="1">
                <a:latin typeface="Tahoma" pitchFamily="34" charset="0"/>
                <a:cs typeface="Tahoma" pitchFamily="34" charset="0"/>
              </a:rPr>
              <a:t>рік</a:t>
            </a:r>
            <a:r>
              <a:rPr lang="ru-RU" sz="2200" dirty="0">
                <a:latin typeface="Tahoma" pitchFamily="34" charset="0"/>
                <a:cs typeface="Tahoma" pitchFamily="34" charset="0"/>
              </a:rPr>
              <a:t> – “Дума про </a:t>
            </a:r>
            <a:r>
              <a:rPr lang="ru-RU" sz="2200">
                <a:latin typeface="Tahoma" pitchFamily="34" charset="0"/>
                <a:cs typeface="Tahoma" pitchFamily="34" charset="0"/>
              </a:rPr>
              <a:t>тебе</a:t>
            </a:r>
            <a:r>
              <a:rPr lang="ru-RU" sz="2200" smtClean="0">
                <a:latin typeface="Tahoma" pitchFamily="34" charset="0"/>
                <a:cs typeface="Tahoma" pitchFamily="34" charset="0"/>
              </a:rPr>
              <a:t>” (роман).</a:t>
            </a:r>
            <a:endParaRPr lang="ru-RU" sz="2200" dirty="0">
              <a:latin typeface="Tahoma" pitchFamily="34" charset="0"/>
              <a:cs typeface="Tahoma" pitchFamily="34" charset="0"/>
            </a:endParaRPr>
          </a:p>
          <a:p>
            <a:pPr marL="0" indent="0">
              <a:spcBef>
                <a:spcPts val="0"/>
              </a:spcBef>
            </a:pPr>
            <a:r>
              <a:rPr lang="ru-RU" sz="2200" b="1" smtClean="0">
                <a:latin typeface="Tahoma" pitchFamily="34" charset="0"/>
                <a:cs typeface="Tahoma" pitchFamily="34" charset="0"/>
              </a:rPr>
              <a:t> 1979</a:t>
            </a:r>
            <a:r>
              <a:rPr lang="ru-RU" sz="2200" smtClean="0">
                <a:latin typeface="Tahoma" pitchFamily="34" charset="0"/>
                <a:cs typeface="Tahoma" pitchFamily="34" charset="0"/>
              </a:rPr>
              <a:t> </a:t>
            </a:r>
            <a:r>
              <a:rPr lang="ru-RU" sz="2200" dirty="0" err="1">
                <a:latin typeface="Tahoma" pitchFamily="34" charset="0"/>
                <a:cs typeface="Tahoma" pitchFamily="34" charset="0"/>
              </a:rPr>
              <a:t>рік</a:t>
            </a:r>
            <a:r>
              <a:rPr lang="ru-RU" sz="2200" dirty="0">
                <a:latin typeface="Tahoma" pitchFamily="34" charset="0"/>
                <a:cs typeface="Tahoma" pitchFamily="34" charset="0"/>
              </a:rPr>
              <a:t> – “</a:t>
            </a:r>
            <a:r>
              <a:rPr lang="ru-RU" sz="2200" dirty="0" err="1">
                <a:latin typeface="Tahoma" pitchFamily="34" charset="0"/>
                <a:cs typeface="Tahoma" pitchFamily="34" charset="0"/>
              </a:rPr>
              <a:t>Чотири</a:t>
            </a:r>
            <a:r>
              <a:rPr lang="ru-RU" sz="2200" dirty="0">
                <a:latin typeface="Tahoma" pitchFamily="34" charset="0"/>
                <a:cs typeface="Tahoma" pitchFamily="34" charset="0"/>
              </a:rPr>
              <a:t> </a:t>
            </a:r>
            <a:r>
              <a:rPr lang="ru-RU" sz="2200">
                <a:latin typeface="Tahoma" pitchFamily="34" charset="0"/>
                <a:cs typeface="Tahoma" pitchFamily="34" charset="0"/>
              </a:rPr>
              <a:t>броди</a:t>
            </a:r>
            <a:r>
              <a:rPr lang="ru-RU" sz="2200" smtClean="0">
                <a:latin typeface="Tahoma" pitchFamily="34" charset="0"/>
                <a:cs typeface="Tahoma" pitchFamily="34" charset="0"/>
              </a:rPr>
              <a:t>” (роман, </a:t>
            </a:r>
            <a:r>
              <a:rPr lang="ru-RU" sz="2200" err="1">
                <a:latin typeface="Tahoma" pitchFamily="34" charset="0"/>
                <a:cs typeface="Tahoma" pitchFamily="34" charset="0"/>
              </a:rPr>
              <a:t>удостоєний</a:t>
            </a:r>
            <a:r>
              <a:rPr lang="ru-RU" sz="2200">
                <a:latin typeface="Tahoma" pitchFamily="34" charset="0"/>
                <a:cs typeface="Tahoma" pitchFamily="34" charset="0"/>
              </a:rPr>
              <a:t> </a:t>
            </a:r>
            <a:r>
              <a:rPr lang="ru-RU" sz="2200" smtClean="0">
                <a:latin typeface="Tahoma" pitchFamily="34" charset="0"/>
                <a:cs typeface="Tahoma" pitchFamily="34" charset="0"/>
              </a:rPr>
              <a:t>Державної </a:t>
            </a:r>
            <a:r>
              <a:rPr lang="ru-RU" sz="2200" dirty="0" err="1">
                <a:latin typeface="Tahoma" pitchFamily="34" charset="0"/>
                <a:cs typeface="Tahoma" pitchFamily="34" charset="0"/>
              </a:rPr>
              <a:t>премії</a:t>
            </a:r>
            <a:r>
              <a:rPr lang="ru-RU" sz="2200" dirty="0">
                <a:latin typeface="Tahoma" pitchFamily="34" charset="0"/>
                <a:cs typeface="Tahoma" pitchFamily="34" charset="0"/>
              </a:rPr>
              <a:t> УРСР </a:t>
            </a:r>
            <a:r>
              <a:rPr lang="ru-RU" sz="2200" dirty="0" err="1">
                <a:latin typeface="Tahoma" pitchFamily="34" charset="0"/>
                <a:cs typeface="Tahoma" pitchFamily="34" charset="0"/>
              </a:rPr>
              <a:t>імені</a:t>
            </a:r>
            <a:r>
              <a:rPr lang="ru-RU" sz="2200" dirty="0">
                <a:latin typeface="Tahoma" pitchFamily="34" charset="0"/>
                <a:cs typeface="Tahoma" pitchFamily="34" charset="0"/>
              </a:rPr>
              <a:t> </a:t>
            </a:r>
            <a:r>
              <a:rPr lang="ru-RU" sz="2200" dirty="0" smtClean="0">
                <a:latin typeface="Tahoma" pitchFamily="34" charset="0"/>
                <a:cs typeface="Tahoma" pitchFamily="34" charset="0"/>
              </a:rPr>
              <a:t>Тараса </a:t>
            </a:r>
            <a:r>
              <a:rPr lang="ru-RU" sz="2200" dirty="0" err="1">
                <a:latin typeface="Tahoma" pitchFamily="34" charset="0"/>
                <a:cs typeface="Tahoma" pitchFamily="34" charset="0"/>
              </a:rPr>
              <a:t>Шевченка</a:t>
            </a:r>
            <a:r>
              <a:rPr lang="ru-RU" sz="2200" dirty="0">
                <a:latin typeface="Tahoma" pitchFamily="34" charset="0"/>
                <a:cs typeface="Tahoma" pitchFamily="34" charset="0"/>
              </a:rPr>
              <a:t> у </a:t>
            </a:r>
            <a:r>
              <a:rPr lang="ru-RU" sz="2200" b="1">
                <a:latin typeface="Tahoma" pitchFamily="34" charset="0"/>
                <a:cs typeface="Tahoma" pitchFamily="34" charset="0"/>
              </a:rPr>
              <a:t>1980</a:t>
            </a:r>
            <a:r>
              <a:rPr lang="ru-RU" sz="2200">
                <a:latin typeface="Tahoma" pitchFamily="34" charset="0"/>
                <a:cs typeface="Tahoma" pitchFamily="34" charset="0"/>
              </a:rPr>
              <a:t> </a:t>
            </a:r>
            <a:r>
              <a:rPr lang="ru-RU" sz="2200" smtClean="0">
                <a:latin typeface="Tahoma" pitchFamily="34" charset="0"/>
                <a:cs typeface="Tahoma" pitchFamily="34" charset="0"/>
              </a:rPr>
              <a:t>році.</a:t>
            </a:r>
            <a:endParaRPr lang="ru-RU" sz="2200" dirty="0" smtClean="0">
              <a:latin typeface="Tahoma" pitchFamily="34" charset="0"/>
              <a:cs typeface="Tahoma" pitchFamily="34" charset="0"/>
            </a:endParaRPr>
          </a:p>
          <a:p>
            <a:endParaRPr lang="ru-RU" sz="2000" dirty="0"/>
          </a:p>
        </p:txBody>
      </p:sp>
      <p:pic>
        <p:nvPicPr>
          <p:cNvPr id="6146" name="Picture 2" descr="C:\Documents and Settings\user\Рабочий стол\фото стельмах\250px-Кров_людська_-_не_водиця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44" y="3614738"/>
            <a:ext cx="2143140" cy="317184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7" name="Picture 3" descr="C:\Documents and Settings\user\Рабочий стол\фото стельмах\хліб.jpg"/>
          <p:cNvPicPr>
            <a:picLocks noChangeAspect="1" noChangeArrowheads="1"/>
          </p:cNvPicPr>
          <p:nvPr/>
        </p:nvPicPr>
        <p:blipFill>
          <a:blip r:embed="rId4">
            <a:lum bright="1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9331" y="3500438"/>
            <a:ext cx="2182669" cy="314327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C:\Documents and Settings\user\Рабочий стол\фото стельмах\8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95501" y="3625640"/>
            <a:ext cx="2019639" cy="316094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9" name="Picture 5" descr="C:\Documents and Settings\user\Рабочий стол\фото стельмах\дума про тебе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88120" y="3500438"/>
            <a:ext cx="2213036" cy="313513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Заголовок 1"/>
          <p:cNvSpPr txBox="1">
            <a:spLocks/>
          </p:cNvSpPr>
          <p:nvPr/>
        </p:nvSpPr>
        <p:spPr>
          <a:xfrm>
            <a:off x="4143372" y="0"/>
            <a:ext cx="4872014" cy="100010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3000" b="1" i="0" u="none" strike="noStrike" kern="1200" cap="none" spc="0" normalizeH="0" baseline="0" noProof="0" smtClean="0">
                <a:ln>
                  <a:noFill/>
                </a:ln>
                <a:solidFill>
                  <a:srgbClr val="006C31"/>
                </a:solidFill>
                <a:effectLst/>
                <a:uLnTx/>
                <a:uFillTx/>
                <a:latin typeface="Tahoma" pitchFamily="34" charset="0"/>
                <a:ea typeface="+mj-ea"/>
                <a:cs typeface="Tahoma" pitchFamily="34" charset="0"/>
              </a:rPr>
              <a:t>Творчість письменника</a:t>
            </a:r>
            <a:endParaRPr kumimoji="0" lang="ru-RU" sz="3000" b="1" i="0" u="none" strike="noStrike" kern="1200" cap="none" spc="0" normalizeH="0" baseline="0" noProof="0" dirty="0">
              <a:ln>
                <a:noFill/>
              </a:ln>
              <a:solidFill>
                <a:srgbClr val="006C31"/>
              </a:solidFill>
              <a:effectLst/>
              <a:uLnTx/>
              <a:uFillTx/>
              <a:latin typeface="Tahoma" pitchFamily="34" charset="0"/>
              <a:ea typeface="+mj-ea"/>
              <a:cs typeface="Tahoma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107246686"/>
      </p:ext>
    </p:extLst>
  </p:cSld>
  <p:clrMapOvr>
    <a:masterClrMapping/>
  </p:clrMapOvr>
  <p:transition advTm="7000">
    <p:fade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143372" y="1600200"/>
            <a:ext cx="4786346" cy="3614750"/>
          </a:xfrm>
        </p:spPr>
        <p:txBody>
          <a:bodyPr>
            <a:normAutofit fontScale="77500" lnSpcReduction="20000"/>
          </a:bodyPr>
          <a:lstStyle/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en-US" sz="2400" smtClean="0">
                <a:latin typeface="Tahoma" pitchFamily="34" charset="0"/>
                <a:cs typeface="Tahoma" pitchFamily="34" charset="0"/>
              </a:rPr>
              <a:t>     </a:t>
            </a:r>
            <a:r>
              <a:rPr lang="ru-RU" sz="2800" smtClean="0">
                <a:latin typeface="Tahoma" pitchFamily="34" charset="0"/>
                <a:cs typeface="Tahoma" pitchFamily="34" charset="0"/>
              </a:rPr>
              <a:t>Роман </a:t>
            </a:r>
            <a:r>
              <a:rPr lang="ru-RU" sz="2800" dirty="0">
                <a:latin typeface="Tahoma" pitchFamily="34" charset="0"/>
                <a:cs typeface="Tahoma" pitchFamily="34" charset="0"/>
              </a:rPr>
              <a:t>“</a:t>
            </a:r>
            <a:r>
              <a:rPr lang="ru-RU" sz="2800" dirty="0" err="1">
                <a:latin typeface="Tahoma" pitchFamily="34" charset="0"/>
                <a:cs typeface="Tahoma" pitchFamily="34" charset="0"/>
              </a:rPr>
              <a:t>Чотири</a:t>
            </a:r>
            <a:r>
              <a:rPr lang="ru-RU" sz="2800" dirty="0">
                <a:latin typeface="Tahoma" pitchFamily="34" charset="0"/>
                <a:cs typeface="Tahoma" pitchFamily="34" charset="0"/>
              </a:rPr>
              <a:t> </a:t>
            </a:r>
            <a:r>
              <a:rPr lang="ru-RU" sz="2800" dirty="0" err="1">
                <a:latin typeface="Tahoma" pitchFamily="34" charset="0"/>
                <a:cs typeface="Tahoma" pitchFamily="34" charset="0"/>
              </a:rPr>
              <a:t>бороди</a:t>
            </a:r>
            <a:r>
              <a:rPr lang="ru-RU" sz="2800" dirty="0">
                <a:latin typeface="Tahoma" pitchFamily="34" charset="0"/>
                <a:cs typeface="Tahoma" pitchFamily="34" charset="0"/>
              </a:rPr>
              <a:t>” не </a:t>
            </a:r>
            <a:r>
              <a:rPr lang="ru-RU" sz="2800" dirty="0" err="1">
                <a:latin typeface="Tahoma" pitchFamily="34" charset="0"/>
                <a:cs typeface="Tahoma" pitchFamily="34" charset="0"/>
              </a:rPr>
              <a:t>прийшовся</a:t>
            </a:r>
            <a:r>
              <a:rPr lang="ru-RU" sz="2800" dirty="0">
                <a:latin typeface="Tahoma" pitchFamily="34" charset="0"/>
                <a:cs typeface="Tahoma" pitchFamily="34" charset="0"/>
              </a:rPr>
              <a:t> до смаку </a:t>
            </a:r>
            <a:r>
              <a:rPr lang="ru-RU" sz="2800" dirty="0" err="1">
                <a:latin typeface="Tahoma" pitchFamily="34" charset="0"/>
                <a:cs typeface="Tahoma" pitchFamily="34" charset="0"/>
              </a:rPr>
              <a:t>тодішньому</a:t>
            </a:r>
            <a:r>
              <a:rPr lang="ru-RU" sz="2800" dirty="0">
                <a:latin typeface="Tahoma" pitchFamily="34" charset="0"/>
                <a:cs typeface="Tahoma" pitchFamily="34" charset="0"/>
              </a:rPr>
              <a:t> </a:t>
            </a:r>
            <a:r>
              <a:rPr lang="ru-RU" sz="2800" dirty="0" err="1">
                <a:latin typeface="Tahoma" pitchFamily="34" charset="0"/>
                <a:cs typeface="Tahoma" pitchFamily="34" charset="0"/>
              </a:rPr>
              <a:t>секретареві</a:t>
            </a:r>
            <a:r>
              <a:rPr lang="ru-RU" sz="2800" dirty="0">
                <a:latin typeface="Tahoma" pitchFamily="34" charset="0"/>
                <a:cs typeface="Tahoma" pitchFamily="34" charset="0"/>
              </a:rPr>
              <a:t> ЦК КПУ з </a:t>
            </a:r>
            <a:r>
              <a:rPr lang="ru-RU" sz="2800" dirty="0" err="1">
                <a:latin typeface="Tahoma" pitchFamily="34" charset="0"/>
                <a:cs typeface="Tahoma" pitchFamily="34" charset="0"/>
              </a:rPr>
              <a:t>питань</a:t>
            </a:r>
            <a:r>
              <a:rPr lang="ru-RU" sz="2800" dirty="0">
                <a:latin typeface="Tahoma" pitchFamily="34" charset="0"/>
                <a:cs typeface="Tahoma" pitchFamily="34" charset="0"/>
              </a:rPr>
              <a:t> </a:t>
            </a:r>
            <a:r>
              <a:rPr lang="ru-RU" sz="2800" dirty="0" err="1">
                <a:latin typeface="Tahoma" pitchFamily="34" charset="0"/>
                <a:cs typeface="Tahoma" pitchFamily="34" charset="0"/>
              </a:rPr>
              <a:t>ідеології</a:t>
            </a:r>
            <a:r>
              <a:rPr lang="ru-RU" sz="2800" dirty="0">
                <a:latin typeface="Tahoma" pitchFamily="34" charset="0"/>
                <a:cs typeface="Tahoma" pitchFamily="34" charset="0"/>
              </a:rPr>
              <a:t> </a:t>
            </a:r>
            <a:r>
              <a:rPr lang="ru-RU" sz="2800" dirty="0" err="1">
                <a:latin typeface="Tahoma" pitchFamily="34" charset="0"/>
                <a:cs typeface="Tahoma" pitchFamily="34" charset="0"/>
              </a:rPr>
              <a:t>Валентинові</a:t>
            </a:r>
            <a:r>
              <a:rPr lang="ru-RU" sz="2800" dirty="0">
                <a:latin typeface="Tahoma" pitchFamily="34" charset="0"/>
                <a:cs typeface="Tahoma" pitchFamily="34" charset="0"/>
              </a:rPr>
              <a:t> </a:t>
            </a:r>
            <a:r>
              <a:rPr lang="ru-RU" sz="2800" dirty="0" err="1">
                <a:latin typeface="Tahoma" pitchFamily="34" charset="0"/>
                <a:cs typeface="Tahoma" pitchFamily="34" charset="0"/>
              </a:rPr>
              <a:t>Маланчуку</a:t>
            </a:r>
            <a:r>
              <a:rPr lang="ru-RU" sz="2800" dirty="0">
                <a:latin typeface="Tahoma" pitchFamily="34" charset="0"/>
                <a:cs typeface="Tahoma" pitchFamily="34" charset="0"/>
              </a:rPr>
              <a:t>. </a:t>
            </a:r>
            <a:r>
              <a:rPr lang="ru-RU" sz="2800" dirty="0" err="1">
                <a:latin typeface="Tahoma" pitchFamily="34" charset="0"/>
                <a:cs typeface="Tahoma" pitchFamily="34" charset="0"/>
              </a:rPr>
              <a:t>Сумнозвісний</a:t>
            </a:r>
            <a:r>
              <a:rPr lang="ru-RU" sz="2800" dirty="0">
                <a:latin typeface="Tahoma" pitchFamily="34" charset="0"/>
                <a:cs typeface="Tahoma" pitchFamily="34" charset="0"/>
              </a:rPr>
              <a:t> </a:t>
            </a:r>
            <a:r>
              <a:rPr lang="ru-RU" sz="2800" dirty="0" err="1">
                <a:latin typeface="Tahoma" pitchFamily="34" charset="0"/>
                <a:cs typeface="Tahoma" pitchFamily="34" charset="0"/>
              </a:rPr>
              <a:t>борець</a:t>
            </a:r>
            <a:r>
              <a:rPr lang="ru-RU" sz="2800" dirty="0">
                <a:latin typeface="Tahoma" pitchFamily="34" charset="0"/>
                <a:cs typeface="Tahoma" pitchFamily="34" charset="0"/>
              </a:rPr>
              <a:t> з будь-</a:t>
            </a:r>
            <a:r>
              <a:rPr lang="ru-RU" sz="2800" dirty="0" err="1">
                <a:latin typeface="Tahoma" pitchFamily="34" charset="0"/>
                <a:cs typeface="Tahoma" pitchFamily="34" charset="0"/>
              </a:rPr>
              <a:t>яким</a:t>
            </a:r>
            <a:r>
              <a:rPr lang="ru-RU" sz="2800" dirty="0">
                <a:latin typeface="Tahoma" pitchFamily="34" charset="0"/>
                <a:cs typeface="Tahoma" pitchFamily="34" charset="0"/>
              </a:rPr>
              <a:t> </a:t>
            </a:r>
            <a:r>
              <a:rPr lang="ru-RU" sz="2800" dirty="0" err="1">
                <a:latin typeface="Tahoma" pitchFamily="34" charset="0"/>
                <a:cs typeface="Tahoma" pitchFamily="34" charset="0"/>
              </a:rPr>
              <a:t>проявом</a:t>
            </a:r>
            <a:r>
              <a:rPr lang="ru-RU" sz="2800" dirty="0">
                <a:latin typeface="Tahoma" pitchFamily="34" charset="0"/>
                <a:cs typeface="Tahoma" pitchFamily="34" charset="0"/>
              </a:rPr>
              <a:t> </a:t>
            </a:r>
            <a:r>
              <a:rPr lang="ru-RU" sz="2800" dirty="0" err="1">
                <a:latin typeface="Tahoma" pitchFamily="34" charset="0"/>
                <a:cs typeface="Tahoma" pitchFamily="34" charset="0"/>
              </a:rPr>
              <a:t>українськості</a:t>
            </a:r>
            <a:r>
              <a:rPr lang="ru-RU" sz="2800" dirty="0">
                <a:latin typeface="Tahoma" pitchFamily="34" charset="0"/>
                <a:cs typeface="Tahoma" pitchFamily="34" charset="0"/>
              </a:rPr>
              <a:t> не допустив до </a:t>
            </a:r>
            <a:r>
              <a:rPr lang="ru-RU" sz="2800" dirty="0" err="1">
                <a:latin typeface="Tahoma" pitchFamily="34" charset="0"/>
                <a:cs typeface="Tahoma" pitchFamily="34" charset="0"/>
              </a:rPr>
              <a:t>видання</a:t>
            </a:r>
            <a:r>
              <a:rPr lang="ru-RU" sz="2800" dirty="0">
                <a:latin typeface="Tahoma" pitchFamily="34" charset="0"/>
                <a:cs typeface="Tahoma" pitchFamily="34" charset="0"/>
              </a:rPr>
              <a:t> </a:t>
            </a:r>
            <a:r>
              <a:rPr lang="ru-RU" sz="2800" dirty="0" err="1">
                <a:latin typeface="Tahoma" pitchFamily="34" charset="0"/>
                <a:cs typeface="Tahoma" pitchFamily="34" charset="0"/>
              </a:rPr>
              <a:t>антирадянський</a:t>
            </a:r>
            <a:r>
              <a:rPr lang="ru-RU" sz="2800" dirty="0">
                <a:latin typeface="Tahoma" pitchFamily="34" charset="0"/>
                <a:cs typeface="Tahoma" pitchFamily="34" charset="0"/>
              </a:rPr>
              <a:t> </a:t>
            </a:r>
            <a:r>
              <a:rPr lang="ru-RU" sz="2800" dirty="0" err="1">
                <a:latin typeface="Tahoma" pitchFamily="34" charset="0"/>
                <a:cs typeface="Tahoma" pitchFamily="34" charset="0"/>
              </a:rPr>
              <a:t>твір</a:t>
            </a:r>
            <a:r>
              <a:rPr lang="ru-RU" sz="2800" dirty="0">
                <a:latin typeface="Tahoma" pitchFamily="34" charset="0"/>
                <a:cs typeface="Tahoma" pitchFamily="34" charset="0"/>
              </a:rPr>
              <a:t>. Текст </a:t>
            </a:r>
            <a:r>
              <a:rPr lang="ru-RU" sz="2800" dirty="0" err="1">
                <a:latin typeface="Tahoma" pitchFamily="34" charset="0"/>
                <a:cs typeface="Tahoma" pitchFamily="34" charset="0"/>
              </a:rPr>
              <a:t>довелося</a:t>
            </a:r>
            <a:r>
              <a:rPr lang="ru-RU" sz="2800" dirty="0">
                <a:latin typeface="Tahoma" pitchFamily="34" charset="0"/>
                <a:cs typeface="Tahoma" pitchFamily="34" charset="0"/>
              </a:rPr>
              <a:t> </a:t>
            </a:r>
            <a:r>
              <a:rPr lang="ru-RU" sz="2800" dirty="0" err="1">
                <a:latin typeface="Tahoma" pitchFamily="34" charset="0"/>
                <a:cs typeface="Tahoma" pitchFamily="34" charset="0"/>
              </a:rPr>
              <a:t>адаптувати</a:t>
            </a:r>
            <a:r>
              <a:rPr lang="ru-RU" sz="2800" dirty="0">
                <a:latin typeface="Tahoma" pitchFamily="34" charset="0"/>
                <a:cs typeface="Tahoma" pitchFamily="34" charset="0"/>
              </a:rPr>
              <a:t> </a:t>
            </a:r>
            <a:r>
              <a:rPr lang="ru-RU" sz="2800" dirty="0" err="1">
                <a:latin typeface="Tahoma" pitchFamily="34" charset="0"/>
                <a:cs typeface="Tahoma" pitchFamily="34" charset="0"/>
              </a:rPr>
              <a:t>під</a:t>
            </a:r>
            <a:r>
              <a:rPr lang="ru-RU" sz="2800" dirty="0">
                <a:latin typeface="Tahoma" pitchFamily="34" charset="0"/>
                <a:cs typeface="Tahoma" pitchFamily="34" charset="0"/>
              </a:rPr>
              <a:t> </a:t>
            </a:r>
            <a:r>
              <a:rPr lang="ru-RU" sz="2800" err="1">
                <a:latin typeface="Tahoma" pitchFamily="34" charset="0"/>
                <a:cs typeface="Tahoma" pitchFamily="34" charset="0"/>
              </a:rPr>
              <a:t>тодішню</a:t>
            </a:r>
            <a:r>
              <a:rPr lang="ru-RU" sz="2800">
                <a:latin typeface="Tahoma" pitchFamily="34" charset="0"/>
                <a:cs typeface="Tahoma" pitchFamily="34" charset="0"/>
              </a:rPr>
              <a:t> </a:t>
            </a:r>
            <a:r>
              <a:rPr lang="ru-RU" sz="2800" smtClean="0">
                <a:latin typeface="Tahoma" pitchFamily="34" charset="0"/>
                <a:cs typeface="Tahoma" pitchFamily="34" charset="0"/>
              </a:rPr>
              <a:t>ідеологію.</a:t>
            </a:r>
            <a:endParaRPr lang="ru-RU" sz="2800" dirty="0">
              <a:latin typeface="Tahoma" pitchFamily="34" charset="0"/>
              <a:cs typeface="Tahoma" pitchFamily="34" charset="0"/>
            </a:endParaRPr>
          </a:p>
        </p:txBody>
      </p:sp>
      <p:pic>
        <p:nvPicPr>
          <p:cNvPr id="5" name="Picture 6" descr="C:\Documents and Settings\user\Рабочий стол\фото стельмах\чотири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17857" r="17857"/>
          <a:stretch>
            <a:fillRect/>
          </a:stretch>
        </p:blipFill>
        <p:spPr bwMode="auto">
          <a:xfrm>
            <a:off x="341850" y="928670"/>
            <a:ext cx="3515770" cy="546897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Заголовок 1"/>
          <p:cNvSpPr txBox="1">
            <a:spLocks/>
          </p:cNvSpPr>
          <p:nvPr/>
        </p:nvSpPr>
        <p:spPr>
          <a:xfrm>
            <a:off x="4143372" y="0"/>
            <a:ext cx="4872014" cy="100010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3000" b="1" i="0" u="none" strike="noStrike" kern="1200" cap="none" spc="0" normalizeH="0" baseline="0" noProof="0" smtClean="0">
                <a:ln>
                  <a:noFill/>
                </a:ln>
                <a:solidFill>
                  <a:srgbClr val="006C31"/>
                </a:solidFill>
                <a:effectLst/>
                <a:uLnTx/>
                <a:uFillTx/>
                <a:latin typeface="Tahoma" pitchFamily="34" charset="0"/>
                <a:ea typeface="+mj-ea"/>
                <a:cs typeface="Tahoma" pitchFamily="34" charset="0"/>
              </a:rPr>
              <a:t>Творчість письменника</a:t>
            </a:r>
            <a:endParaRPr kumimoji="0" lang="ru-RU" sz="3000" b="1" i="0" u="none" strike="noStrike" kern="1200" cap="none" spc="0" normalizeH="0" baseline="0" noProof="0" dirty="0">
              <a:ln>
                <a:noFill/>
              </a:ln>
              <a:solidFill>
                <a:srgbClr val="006C31"/>
              </a:solidFill>
              <a:effectLst/>
              <a:uLnTx/>
              <a:uFillTx/>
              <a:latin typeface="Tahoma" pitchFamily="34" charset="0"/>
              <a:ea typeface="+mj-ea"/>
              <a:cs typeface="Tahoma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23600214"/>
      </p:ext>
    </p:extLst>
  </p:cSld>
  <p:clrMapOvr>
    <a:masterClrMapping/>
  </p:clrMapOvr>
  <p:transition advTm="7000">
    <p:fade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158" y="857232"/>
            <a:ext cx="8572560" cy="2857520"/>
          </a:xfrm>
        </p:spPr>
        <p:txBody>
          <a:bodyPr>
            <a:normAutofit/>
          </a:bodyPr>
          <a:lstStyle/>
          <a:p>
            <a:pPr marL="0" indent="0">
              <a:spcBef>
                <a:spcPts val="0"/>
              </a:spcBef>
              <a:buNone/>
            </a:pPr>
            <a:r>
              <a:rPr lang="en-US" sz="2400" smtClean="0"/>
              <a:t>     </a:t>
            </a:r>
            <a:r>
              <a:rPr lang="ru-RU" sz="2200" smtClean="0">
                <a:latin typeface="Tahoma" pitchFamily="34" charset="0"/>
                <a:cs typeface="Tahoma" pitchFamily="34" charset="0"/>
              </a:rPr>
              <a:t>Після </a:t>
            </a:r>
            <a:r>
              <a:rPr lang="ru-RU" sz="2200" b="1" dirty="0">
                <a:latin typeface="Tahoma" pitchFamily="34" charset="0"/>
                <a:cs typeface="Tahoma" pitchFamily="34" charset="0"/>
              </a:rPr>
              <a:t>1957</a:t>
            </a:r>
            <a:r>
              <a:rPr lang="ru-RU" sz="2200" dirty="0">
                <a:latin typeface="Tahoma" pitchFamily="34" charset="0"/>
                <a:cs typeface="Tahoma" pitchFamily="34" charset="0"/>
              </a:rPr>
              <a:t> року хмари над головою Стельмаха почали </a:t>
            </a:r>
            <a:r>
              <a:rPr lang="ru-RU" sz="2200" dirty="0" err="1">
                <a:latin typeface="Tahoma" pitchFamily="34" charset="0"/>
                <a:cs typeface="Tahoma" pitchFamily="34" charset="0"/>
              </a:rPr>
              <a:t>збиратися</a:t>
            </a:r>
            <a:r>
              <a:rPr lang="ru-RU" sz="2200" dirty="0">
                <a:latin typeface="Tahoma" pitchFamily="34" charset="0"/>
                <a:cs typeface="Tahoma" pitchFamily="34" charset="0"/>
              </a:rPr>
              <a:t>. </a:t>
            </a:r>
            <a:r>
              <a:rPr lang="ru-RU" sz="2200" dirty="0" err="1">
                <a:latin typeface="Tahoma" pitchFamily="34" charset="0"/>
                <a:cs typeface="Tahoma" pitchFamily="34" charset="0"/>
              </a:rPr>
              <a:t>Колеги</a:t>
            </a:r>
            <a:r>
              <a:rPr lang="ru-RU" sz="2200" dirty="0">
                <a:latin typeface="Tahoma" pitchFamily="34" charset="0"/>
                <a:cs typeface="Tahoma" pitchFamily="34" charset="0"/>
              </a:rPr>
              <a:t> по перу назвали </a:t>
            </a:r>
            <a:r>
              <a:rPr lang="ru-RU" sz="2200" dirty="0" err="1">
                <a:latin typeface="Tahoma" pitchFamily="34" charset="0"/>
                <a:cs typeface="Tahoma" pitchFamily="34" charset="0"/>
              </a:rPr>
              <a:t>його</a:t>
            </a:r>
            <a:r>
              <a:rPr lang="ru-RU" sz="2200" dirty="0">
                <a:latin typeface="Tahoma" pitchFamily="34" charset="0"/>
                <a:cs typeface="Tahoma" pitchFamily="34" charset="0"/>
              </a:rPr>
              <a:t> твори такими, </a:t>
            </a:r>
            <a:r>
              <a:rPr lang="ru-RU" sz="2200" dirty="0" err="1">
                <a:latin typeface="Tahoma" pitchFamily="34" charset="0"/>
                <a:cs typeface="Tahoma" pitchFamily="34" charset="0"/>
              </a:rPr>
              <a:t>що</a:t>
            </a:r>
            <a:r>
              <a:rPr lang="ru-RU" sz="2200" dirty="0">
                <a:latin typeface="Tahoma" pitchFamily="34" charset="0"/>
                <a:cs typeface="Tahoma" pitchFamily="34" charset="0"/>
              </a:rPr>
              <a:t> </a:t>
            </a:r>
            <a:r>
              <a:rPr lang="ru-RU" sz="2200" dirty="0" err="1">
                <a:latin typeface="Tahoma" pitchFamily="34" charset="0"/>
                <a:cs typeface="Tahoma" pitchFamily="34" charset="0"/>
              </a:rPr>
              <a:t>пронизані</a:t>
            </a:r>
            <a:r>
              <a:rPr lang="ru-RU" sz="2200" dirty="0">
                <a:latin typeface="Tahoma" pitchFamily="34" charset="0"/>
                <a:cs typeface="Tahoma" pitchFamily="34" charset="0"/>
              </a:rPr>
              <a:t> “</a:t>
            </a:r>
            <a:r>
              <a:rPr lang="ru-RU" sz="2200" dirty="0" err="1">
                <a:latin typeface="Tahoma" pitchFamily="34" charset="0"/>
                <a:cs typeface="Tahoma" pitchFamily="34" charset="0"/>
              </a:rPr>
              <a:t>націоналістичними</a:t>
            </a:r>
            <a:r>
              <a:rPr lang="ru-RU" sz="2200" dirty="0">
                <a:latin typeface="Tahoma" pitchFamily="34" charset="0"/>
                <a:cs typeface="Tahoma" pitchFamily="34" charset="0"/>
              </a:rPr>
              <a:t> настроями” і </a:t>
            </a:r>
            <a:r>
              <a:rPr lang="ru-RU" sz="2200" dirty="0" err="1">
                <a:latin typeface="Tahoma" pitchFamily="34" charset="0"/>
                <a:cs typeface="Tahoma" pitchFamily="34" charset="0"/>
              </a:rPr>
              <a:t>вже</a:t>
            </a:r>
            <a:r>
              <a:rPr lang="ru-RU" sz="2200" dirty="0">
                <a:latin typeface="Tahoma" pitchFamily="34" charset="0"/>
                <a:cs typeface="Tahoma" pitchFamily="34" charset="0"/>
              </a:rPr>
              <a:t> </a:t>
            </a:r>
            <a:r>
              <a:rPr lang="ru-RU" sz="2200" dirty="0" err="1">
                <a:latin typeface="Tahoma" pitchFamily="34" charset="0"/>
                <a:cs typeface="Tahoma" pitchFamily="34" charset="0"/>
              </a:rPr>
              <a:t>зронили</a:t>
            </a:r>
            <a:r>
              <a:rPr lang="ru-RU" sz="2200" dirty="0">
                <a:latin typeface="Tahoma" pitchFamily="34" charset="0"/>
                <a:cs typeface="Tahoma" pitchFamily="34" charset="0"/>
              </a:rPr>
              <a:t> зерно </a:t>
            </a:r>
            <a:r>
              <a:rPr lang="ru-RU" sz="2200" dirty="0" err="1">
                <a:latin typeface="Tahoma" pitchFamily="34" charset="0"/>
                <a:cs typeface="Tahoma" pitchFamily="34" charset="0"/>
              </a:rPr>
              <a:t>неблагонадійності</a:t>
            </a:r>
            <a:r>
              <a:rPr lang="ru-RU" sz="2200" dirty="0">
                <a:latin typeface="Tahoma" pitchFamily="34" charset="0"/>
                <a:cs typeface="Tahoma" pitchFamily="34" charset="0"/>
              </a:rPr>
              <a:t>. </a:t>
            </a:r>
            <a:r>
              <a:rPr lang="ru-RU" sz="2200" dirty="0" err="1">
                <a:latin typeface="Tahoma" pitchFamily="34" charset="0"/>
                <a:cs typeface="Tahoma" pitchFamily="34" charset="0"/>
              </a:rPr>
              <a:t>Порятував</a:t>
            </a:r>
            <a:r>
              <a:rPr lang="ru-RU" sz="2200" dirty="0">
                <a:latin typeface="Tahoma" pitchFamily="34" charset="0"/>
                <a:cs typeface="Tahoma" pitchFamily="34" charset="0"/>
              </a:rPr>
              <a:t> </a:t>
            </a:r>
            <a:r>
              <a:rPr lang="ru-RU" sz="2200" dirty="0" err="1">
                <a:latin typeface="Tahoma" pitchFamily="34" charset="0"/>
                <a:cs typeface="Tahoma" pitchFamily="34" charset="0"/>
              </a:rPr>
              <a:t>письменника</a:t>
            </a:r>
            <a:r>
              <a:rPr lang="ru-RU" sz="2200" dirty="0">
                <a:latin typeface="Tahoma" pitchFamily="34" charset="0"/>
                <a:cs typeface="Tahoma" pitchFamily="34" charset="0"/>
              </a:rPr>
              <a:t> </a:t>
            </a:r>
            <a:r>
              <a:rPr lang="ru-RU" sz="2200" dirty="0" err="1">
                <a:latin typeface="Tahoma" pitchFamily="34" charset="0"/>
                <a:cs typeface="Tahoma" pitchFamily="34" charset="0"/>
              </a:rPr>
              <a:t>випадок</a:t>
            </a:r>
            <a:r>
              <a:rPr lang="ru-RU" sz="2200" dirty="0">
                <a:latin typeface="Tahoma" pitchFamily="34" charset="0"/>
                <a:cs typeface="Tahoma" pitchFamily="34" charset="0"/>
              </a:rPr>
              <a:t>. </a:t>
            </a:r>
            <a:r>
              <a:rPr lang="ru-RU" sz="2200" dirty="0" err="1">
                <a:latin typeface="Tahoma" pitchFamily="34" charset="0"/>
                <a:cs typeface="Tahoma" pitchFamily="34" charset="0"/>
              </a:rPr>
              <a:t>Із</a:t>
            </a:r>
            <a:r>
              <a:rPr lang="ru-RU" sz="2200" dirty="0">
                <a:latin typeface="Tahoma" pitchFamily="34" charset="0"/>
                <a:cs typeface="Tahoma" pitchFamily="34" charset="0"/>
              </a:rPr>
              <a:t> </a:t>
            </a:r>
            <a:r>
              <a:rPr lang="ru-RU" sz="2200" dirty="0" err="1">
                <a:latin typeface="Tahoma" pitchFamily="34" charset="0"/>
                <a:cs typeface="Tahoma" pitchFamily="34" charset="0"/>
              </a:rPr>
              <a:t>Москви</a:t>
            </a:r>
            <a:r>
              <a:rPr lang="ru-RU" sz="2200" dirty="0">
                <a:latin typeface="Tahoma" pitchFamily="34" charset="0"/>
                <a:cs typeface="Tahoma" pitchFamily="34" charset="0"/>
              </a:rPr>
              <a:t> </a:t>
            </a:r>
            <a:r>
              <a:rPr lang="ru-RU" sz="2200" dirty="0" err="1">
                <a:latin typeface="Tahoma" pitchFamily="34" charset="0"/>
                <a:cs typeface="Tahoma" pitchFamily="34" charset="0"/>
              </a:rPr>
              <a:t>саме</a:t>
            </a:r>
            <a:r>
              <a:rPr lang="ru-RU" sz="2200" dirty="0">
                <a:latin typeface="Tahoma" pitchFamily="34" charset="0"/>
                <a:cs typeface="Tahoma" pitchFamily="34" charset="0"/>
              </a:rPr>
              <a:t> </a:t>
            </a:r>
            <a:r>
              <a:rPr lang="ru-RU" sz="2200" dirty="0" err="1">
                <a:latin typeface="Tahoma" pitchFamily="34" charset="0"/>
                <a:cs typeface="Tahoma" pitchFamily="34" charset="0"/>
              </a:rPr>
              <a:t>надійшло</a:t>
            </a:r>
            <a:r>
              <a:rPr lang="ru-RU" sz="2200" dirty="0">
                <a:latin typeface="Tahoma" pitchFamily="34" charset="0"/>
                <a:cs typeface="Tahoma" pitchFamily="34" charset="0"/>
              </a:rPr>
              <a:t> </a:t>
            </a:r>
            <a:r>
              <a:rPr lang="ru-RU" sz="2200" dirty="0" err="1">
                <a:latin typeface="Tahoma" pitchFamily="34" charset="0"/>
                <a:cs typeface="Tahoma" pitchFamily="34" charset="0"/>
              </a:rPr>
              <a:t>повідомлення</a:t>
            </a:r>
            <a:r>
              <a:rPr lang="ru-RU" sz="2200" dirty="0">
                <a:latin typeface="Tahoma" pitchFamily="34" charset="0"/>
                <a:cs typeface="Tahoma" pitchFamily="34" charset="0"/>
              </a:rPr>
              <a:t> про </a:t>
            </a:r>
            <a:r>
              <a:rPr lang="ru-RU" sz="2200" dirty="0" err="1">
                <a:latin typeface="Tahoma" pitchFamily="34" charset="0"/>
                <a:cs typeface="Tahoma" pitchFamily="34" charset="0"/>
              </a:rPr>
              <a:t>присудження</a:t>
            </a:r>
            <a:r>
              <a:rPr lang="ru-RU" sz="2200" dirty="0">
                <a:latin typeface="Tahoma" pitchFamily="34" charset="0"/>
                <a:cs typeface="Tahoma" pitchFamily="34" charset="0"/>
              </a:rPr>
              <a:t> </a:t>
            </a:r>
            <a:r>
              <a:rPr lang="ru-RU" sz="2200" dirty="0" err="1">
                <a:latin typeface="Tahoma" pitchFamily="34" charset="0"/>
                <a:cs typeface="Tahoma" pitchFamily="34" charset="0"/>
              </a:rPr>
              <a:t>Сталінської</a:t>
            </a:r>
            <a:r>
              <a:rPr lang="ru-RU" sz="2200" dirty="0">
                <a:latin typeface="Tahoma" pitchFamily="34" charset="0"/>
                <a:cs typeface="Tahoma" pitchFamily="34" charset="0"/>
              </a:rPr>
              <a:t> </a:t>
            </a:r>
            <a:r>
              <a:rPr lang="ru-RU" sz="2200" dirty="0" err="1">
                <a:latin typeface="Tahoma" pitchFamily="34" charset="0"/>
                <a:cs typeface="Tahoma" pitchFamily="34" charset="0"/>
              </a:rPr>
              <a:t>премії</a:t>
            </a:r>
            <a:r>
              <a:rPr lang="ru-RU" sz="2200" dirty="0">
                <a:latin typeface="Tahoma" pitchFamily="34" charset="0"/>
                <a:cs typeface="Tahoma" pitchFamily="34" charset="0"/>
              </a:rPr>
              <a:t> за роман “Кров </a:t>
            </a:r>
            <a:r>
              <a:rPr lang="ru-RU" sz="2200" dirty="0" err="1">
                <a:latin typeface="Tahoma" pitchFamily="34" charset="0"/>
                <a:cs typeface="Tahoma" pitchFamily="34" charset="0"/>
              </a:rPr>
              <a:t>людська</a:t>
            </a:r>
            <a:r>
              <a:rPr lang="ru-RU" sz="2200" dirty="0">
                <a:latin typeface="Tahoma" pitchFamily="34" charset="0"/>
                <a:cs typeface="Tahoma" pitchFamily="34" charset="0"/>
              </a:rPr>
              <a:t> – не </a:t>
            </a:r>
            <a:r>
              <a:rPr lang="ru-RU" sz="2200" dirty="0" err="1">
                <a:latin typeface="Tahoma" pitchFamily="34" charset="0"/>
                <a:cs typeface="Tahoma" pitchFamily="34" charset="0"/>
              </a:rPr>
              <a:t>водиця</a:t>
            </a:r>
            <a:r>
              <a:rPr lang="ru-RU" sz="2200" dirty="0">
                <a:latin typeface="Tahoma" pitchFamily="34" charset="0"/>
                <a:cs typeface="Tahoma" pitchFamily="34" charset="0"/>
              </a:rPr>
              <a:t>”, </a:t>
            </a:r>
            <a:r>
              <a:rPr lang="ru-RU" sz="2200" dirty="0" err="1">
                <a:latin typeface="Tahoma" pitchFamily="34" charset="0"/>
                <a:cs typeface="Tahoma" pitchFamily="34" charset="0"/>
              </a:rPr>
              <a:t>хоча</a:t>
            </a:r>
            <a:r>
              <a:rPr lang="ru-RU" sz="2200" dirty="0">
                <a:latin typeface="Tahoma" pitchFamily="34" charset="0"/>
                <a:cs typeface="Tahoma" pitchFamily="34" charset="0"/>
              </a:rPr>
              <a:t> в </a:t>
            </a:r>
            <a:r>
              <a:rPr lang="ru-RU" sz="2200" dirty="0" err="1">
                <a:latin typeface="Tahoma" pitchFamily="34" charset="0"/>
                <a:cs typeface="Tahoma" pitchFamily="34" charset="0"/>
              </a:rPr>
              <a:t>Україні</a:t>
            </a:r>
            <a:r>
              <a:rPr lang="ru-RU" sz="2200" dirty="0">
                <a:latin typeface="Tahoma" pitchFamily="34" charset="0"/>
                <a:cs typeface="Tahoma" pitchFamily="34" charset="0"/>
              </a:rPr>
              <a:t> </a:t>
            </a:r>
            <a:r>
              <a:rPr lang="ru-RU" sz="2200" dirty="0" err="1">
                <a:latin typeface="Tahoma" pitchFamily="34" charset="0"/>
                <a:cs typeface="Tahoma" pitchFamily="34" charset="0"/>
              </a:rPr>
              <a:t>він</a:t>
            </a:r>
            <a:r>
              <a:rPr lang="ru-RU" sz="2200" dirty="0">
                <a:latin typeface="Tahoma" pitchFamily="34" charset="0"/>
                <a:cs typeface="Tahoma" pitchFamily="34" charset="0"/>
              </a:rPr>
              <a:t> мало не </a:t>
            </a:r>
            <a:r>
              <a:rPr lang="ru-RU" sz="2200" dirty="0" err="1">
                <a:latin typeface="Tahoma" pitchFamily="34" charset="0"/>
                <a:cs typeface="Tahoma" pitchFamily="34" charset="0"/>
              </a:rPr>
              <a:t>потрапив</a:t>
            </a:r>
            <a:r>
              <a:rPr lang="ru-RU" sz="2200" dirty="0">
                <a:latin typeface="Tahoma" pitchFamily="34" charset="0"/>
                <a:cs typeface="Tahoma" pitchFamily="34" charset="0"/>
              </a:rPr>
              <a:t> до </a:t>
            </a:r>
            <a:r>
              <a:rPr lang="ru-RU" sz="2200" dirty="0" err="1">
                <a:latin typeface="Tahoma" pitchFamily="34" charset="0"/>
                <a:cs typeface="Tahoma" pitchFamily="34" charset="0"/>
              </a:rPr>
              <a:t>розряду</a:t>
            </a:r>
            <a:r>
              <a:rPr lang="ru-RU" sz="2200" dirty="0">
                <a:latin typeface="Tahoma" pitchFamily="34" charset="0"/>
                <a:cs typeface="Tahoma" pitchFamily="34" charset="0"/>
              </a:rPr>
              <a:t> </a:t>
            </a:r>
            <a:r>
              <a:rPr lang="ru-RU" sz="2200" dirty="0" err="1">
                <a:latin typeface="Tahoma" pitchFamily="34" charset="0"/>
                <a:cs typeface="Tahoma" pitchFamily="34" charset="0"/>
              </a:rPr>
              <a:t>заборонених</a:t>
            </a:r>
            <a:r>
              <a:rPr lang="ru-RU" sz="2200" dirty="0">
                <a:latin typeface="Tahoma" pitchFamily="34" charset="0"/>
                <a:cs typeface="Tahoma" pitchFamily="34" charset="0"/>
              </a:rPr>
              <a:t>.</a:t>
            </a:r>
          </a:p>
          <a:p>
            <a:endParaRPr lang="ru-RU" sz="2400" dirty="0"/>
          </a:p>
        </p:txBody>
      </p:sp>
      <p:pic>
        <p:nvPicPr>
          <p:cNvPr id="8194" name="Picture 2" descr="C:\Documents and Settings\user\Рабочий стол\фото стельмах\письменники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5984" y="3670460"/>
            <a:ext cx="4795563" cy="297325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Заголовок 1"/>
          <p:cNvSpPr txBox="1">
            <a:spLocks/>
          </p:cNvSpPr>
          <p:nvPr/>
        </p:nvSpPr>
        <p:spPr>
          <a:xfrm>
            <a:off x="4143372" y="0"/>
            <a:ext cx="4872014" cy="100010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3000" b="1" i="0" u="none" strike="noStrike" kern="1200" cap="none" spc="0" normalizeH="0" baseline="0" noProof="0" smtClean="0">
                <a:ln>
                  <a:noFill/>
                </a:ln>
                <a:solidFill>
                  <a:srgbClr val="006C31"/>
                </a:solidFill>
                <a:effectLst/>
                <a:uLnTx/>
                <a:uFillTx/>
                <a:latin typeface="Tahoma" pitchFamily="34" charset="0"/>
                <a:ea typeface="+mj-ea"/>
                <a:cs typeface="Tahoma" pitchFamily="34" charset="0"/>
              </a:rPr>
              <a:t>Творчість письменника</a:t>
            </a:r>
            <a:endParaRPr kumimoji="0" lang="ru-RU" sz="3000" b="1" i="0" u="none" strike="noStrike" kern="1200" cap="none" spc="0" normalizeH="0" baseline="0" noProof="0" dirty="0">
              <a:ln>
                <a:noFill/>
              </a:ln>
              <a:solidFill>
                <a:srgbClr val="006C31"/>
              </a:solidFill>
              <a:effectLst/>
              <a:uLnTx/>
              <a:uFillTx/>
              <a:latin typeface="Tahoma" pitchFamily="34" charset="0"/>
              <a:ea typeface="+mj-ea"/>
              <a:cs typeface="Tahoma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4101206885"/>
      </p:ext>
    </p:extLst>
  </p:cSld>
  <p:clrMapOvr>
    <a:masterClrMapping/>
  </p:clrMapOvr>
  <p:transition advTm="7000">
    <p:fade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14282" y="857233"/>
            <a:ext cx="8715436" cy="3571900"/>
          </a:xfrm>
        </p:spPr>
        <p:txBody>
          <a:bodyPr>
            <a:noAutofit/>
          </a:bodyPr>
          <a:lstStyle/>
          <a:p>
            <a:pPr marL="0" indent="0">
              <a:spcBef>
                <a:spcPts val="0"/>
              </a:spcBef>
            </a:pPr>
            <a:r>
              <a:rPr lang="en-US" sz="2200" smtClean="0">
                <a:latin typeface="Tahoma" pitchFamily="34" charset="0"/>
                <a:cs typeface="Tahoma" pitchFamily="34" charset="0"/>
              </a:rPr>
              <a:t> </a:t>
            </a:r>
            <a:r>
              <a:rPr lang="ru-RU" sz="2200" smtClean="0">
                <a:latin typeface="Tahoma" pitchFamily="34" charset="0"/>
                <a:cs typeface="Tahoma" pitchFamily="34" charset="0"/>
              </a:rPr>
              <a:t>Михайло </a:t>
            </a:r>
            <a:r>
              <a:rPr lang="ru-RU" sz="2200" dirty="0">
                <a:latin typeface="Tahoma" pitchFamily="34" charset="0"/>
                <a:cs typeface="Tahoma" pitchFamily="34" charset="0"/>
              </a:rPr>
              <a:t>Стельмах </a:t>
            </a:r>
            <a:r>
              <a:rPr lang="ru-RU" sz="2200" dirty="0" err="1">
                <a:latin typeface="Tahoma" pitchFamily="34" charset="0"/>
                <a:cs typeface="Tahoma" pitchFamily="34" charset="0"/>
              </a:rPr>
              <a:t>із</a:t>
            </a:r>
            <a:r>
              <a:rPr lang="ru-RU" sz="2200" dirty="0">
                <a:latin typeface="Tahoma" pitchFamily="34" charset="0"/>
                <a:cs typeface="Tahoma" pitchFamily="34" charset="0"/>
              </a:rPr>
              <a:t> системою не </a:t>
            </a:r>
            <a:r>
              <a:rPr lang="ru-RU" sz="2200" dirty="0" err="1">
                <a:latin typeface="Tahoma" pitchFamily="34" charset="0"/>
                <a:cs typeface="Tahoma" pitchFamily="34" charset="0"/>
              </a:rPr>
              <a:t>боровся</a:t>
            </a:r>
            <a:r>
              <a:rPr lang="ru-RU" sz="2200" dirty="0">
                <a:latin typeface="Tahoma" pitchFamily="34" charset="0"/>
                <a:cs typeface="Tahoma" pitchFamily="34" charset="0"/>
              </a:rPr>
              <a:t>, </a:t>
            </a:r>
            <a:r>
              <a:rPr lang="ru-RU" sz="2200" dirty="0" err="1">
                <a:latin typeface="Tahoma" pitchFamily="34" charset="0"/>
                <a:cs typeface="Tahoma" pitchFamily="34" charset="0"/>
              </a:rPr>
              <a:t>він</a:t>
            </a:r>
            <a:r>
              <a:rPr lang="ru-RU" sz="2200" dirty="0">
                <a:latin typeface="Tahoma" pitchFamily="34" charset="0"/>
                <a:cs typeface="Tahoma" pitchFamily="34" charset="0"/>
              </a:rPr>
              <a:t> </a:t>
            </a:r>
            <a:r>
              <a:rPr lang="ru-RU" sz="2200" dirty="0" err="1">
                <a:latin typeface="Tahoma" pitchFamily="34" charset="0"/>
                <a:cs typeface="Tahoma" pitchFamily="34" charset="0"/>
              </a:rPr>
              <a:t>намагався</a:t>
            </a:r>
            <a:r>
              <a:rPr lang="ru-RU" sz="2200" dirty="0">
                <a:latin typeface="Tahoma" pitchFamily="34" charset="0"/>
                <a:cs typeface="Tahoma" pitchFamily="34" charset="0"/>
              </a:rPr>
              <a:t> просто </a:t>
            </a:r>
            <a:r>
              <a:rPr lang="ru-RU" sz="2200" dirty="0" err="1">
                <a:latin typeface="Tahoma" pitchFamily="34" charset="0"/>
                <a:cs typeface="Tahoma" pitchFamily="34" charset="0"/>
              </a:rPr>
              <a:t>співіснувати</a:t>
            </a:r>
            <a:r>
              <a:rPr lang="ru-RU" sz="2200" dirty="0">
                <a:latin typeface="Tahoma" pitchFamily="34" charset="0"/>
                <a:cs typeface="Tahoma" pitchFamily="34" charset="0"/>
              </a:rPr>
              <a:t> з нею. </a:t>
            </a:r>
            <a:r>
              <a:rPr lang="ru-RU" sz="2200" dirty="0" err="1">
                <a:latin typeface="Tahoma" pitchFamily="34" charset="0"/>
                <a:cs typeface="Tahoma" pitchFamily="34" charset="0"/>
              </a:rPr>
              <a:t>Адже</a:t>
            </a:r>
            <a:r>
              <a:rPr lang="ru-RU" sz="2200" dirty="0">
                <a:latin typeface="Tahoma" pitchFamily="34" charset="0"/>
                <a:cs typeface="Tahoma" pitchFamily="34" charset="0"/>
              </a:rPr>
              <a:t> </a:t>
            </a:r>
            <a:r>
              <a:rPr lang="ru-RU" sz="2200" dirty="0" err="1">
                <a:latin typeface="Tahoma" pitchFamily="34" charset="0"/>
                <a:cs typeface="Tahoma" pitchFamily="34" charset="0"/>
              </a:rPr>
              <a:t>тоді</a:t>
            </a:r>
            <a:r>
              <a:rPr lang="ru-RU" sz="2200" dirty="0">
                <a:latin typeface="Tahoma" pitchFamily="34" charset="0"/>
                <a:cs typeface="Tahoma" pitchFamily="34" charset="0"/>
              </a:rPr>
              <a:t> </a:t>
            </a:r>
            <a:r>
              <a:rPr lang="ru-RU" sz="2200" dirty="0" err="1">
                <a:latin typeface="Tahoma" pitchFamily="34" charset="0"/>
                <a:cs typeface="Tahoma" pitchFamily="34" charset="0"/>
              </a:rPr>
              <a:t>було</a:t>
            </a:r>
            <a:r>
              <a:rPr lang="ru-RU" sz="2200" dirty="0">
                <a:latin typeface="Tahoma" pitchFamily="34" charset="0"/>
                <a:cs typeface="Tahoma" pitchFamily="34" charset="0"/>
              </a:rPr>
              <a:t> немало </a:t>
            </a:r>
            <a:r>
              <a:rPr lang="ru-RU" sz="2200" dirty="0" err="1">
                <a:latin typeface="Tahoma" pitchFamily="34" charset="0"/>
                <a:cs typeface="Tahoma" pitchFamily="34" charset="0"/>
              </a:rPr>
              <a:t>прикладів</a:t>
            </a:r>
            <a:r>
              <a:rPr lang="ru-RU" sz="2200" dirty="0">
                <a:latin typeface="Tahoma" pitchFamily="34" charset="0"/>
                <a:cs typeface="Tahoma" pitchFamily="34" charset="0"/>
              </a:rPr>
              <a:t> того, </a:t>
            </a:r>
            <a:r>
              <a:rPr lang="ru-RU" sz="2200" dirty="0" err="1">
                <a:latin typeface="Tahoma" pitchFamily="34" charset="0"/>
                <a:cs typeface="Tahoma" pitchFamily="34" charset="0"/>
              </a:rPr>
              <a:t>що</a:t>
            </a:r>
            <a:r>
              <a:rPr lang="ru-RU" sz="2200" dirty="0">
                <a:latin typeface="Tahoma" pitchFamily="34" charset="0"/>
                <a:cs typeface="Tahoma" pitchFamily="34" charset="0"/>
              </a:rPr>
              <a:t> </a:t>
            </a:r>
            <a:r>
              <a:rPr lang="ru-RU" sz="2200" dirty="0" err="1">
                <a:latin typeface="Tahoma" pitchFamily="34" charset="0"/>
                <a:cs typeface="Tahoma" pitchFamily="34" charset="0"/>
              </a:rPr>
              <a:t>виступаючи</a:t>
            </a:r>
            <a:r>
              <a:rPr lang="ru-RU" sz="2200" dirty="0">
                <a:latin typeface="Tahoma" pitchFamily="34" charset="0"/>
                <a:cs typeface="Tahoma" pitchFamily="34" charset="0"/>
              </a:rPr>
              <a:t> прямо, </a:t>
            </a:r>
            <a:r>
              <a:rPr lang="ru-RU" sz="2200" dirty="0" err="1">
                <a:latin typeface="Tahoma" pitchFamily="34" charset="0"/>
                <a:cs typeface="Tahoma" pitchFamily="34" charset="0"/>
              </a:rPr>
              <a:t>або</a:t>
            </a:r>
            <a:r>
              <a:rPr lang="ru-RU" sz="2200" dirty="0">
                <a:latin typeface="Tahoma" pitchFamily="34" charset="0"/>
                <a:cs typeface="Tahoma" pitchFamily="34" charset="0"/>
              </a:rPr>
              <a:t> ж </a:t>
            </a:r>
            <a:r>
              <a:rPr lang="ru-RU" sz="2200" dirty="0" err="1">
                <a:latin typeface="Tahoma" pitchFamily="34" charset="0"/>
                <a:cs typeface="Tahoma" pitchFamily="34" charset="0"/>
              </a:rPr>
              <a:t>пишучи</a:t>
            </a:r>
            <a:r>
              <a:rPr lang="ru-RU" sz="2200" dirty="0">
                <a:latin typeface="Tahoma" pitchFamily="34" charset="0"/>
                <a:cs typeface="Tahoma" pitchFamily="34" charset="0"/>
              </a:rPr>
              <a:t> </a:t>
            </a:r>
            <a:r>
              <a:rPr lang="ru-RU" sz="2200" err="1">
                <a:latin typeface="Tahoma" pitchFamily="34" charset="0"/>
                <a:cs typeface="Tahoma" pitchFamily="34" charset="0"/>
              </a:rPr>
              <a:t>відверту</a:t>
            </a:r>
            <a:r>
              <a:rPr lang="ru-RU" sz="2200">
                <a:latin typeface="Tahoma" pitchFamily="34" charset="0"/>
                <a:cs typeface="Tahoma" pitchFamily="34" charset="0"/>
              </a:rPr>
              <a:t> </a:t>
            </a:r>
            <a:r>
              <a:rPr lang="ru-RU" sz="2200" smtClean="0">
                <a:latin typeface="Tahoma" pitchFamily="34" charset="0"/>
                <a:cs typeface="Tahoma" pitchFamily="34" charset="0"/>
              </a:rPr>
              <a:t>антирадянщину, </a:t>
            </a:r>
            <a:r>
              <a:rPr lang="ru-RU" sz="2200" dirty="0" err="1">
                <a:latin typeface="Tahoma" pitchFamily="34" charset="0"/>
                <a:cs typeface="Tahoma" pitchFamily="34" charset="0"/>
              </a:rPr>
              <a:t>її</a:t>
            </a:r>
            <a:r>
              <a:rPr lang="ru-RU" sz="2200" dirty="0">
                <a:latin typeface="Tahoma" pitchFamily="34" charset="0"/>
                <a:cs typeface="Tahoma" pitchFamily="34" charset="0"/>
              </a:rPr>
              <a:t> </a:t>
            </a:r>
            <a:r>
              <a:rPr lang="ru-RU" sz="2200" dirty="0" err="1">
                <a:latin typeface="Tahoma" pitchFamily="34" charset="0"/>
                <a:cs typeface="Tahoma" pitchFamily="34" charset="0"/>
              </a:rPr>
              <a:t>автори</a:t>
            </a:r>
            <a:r>
              <a:rPr lang="ru-RU" sz="2200" dirty="0">
                <a:latin typeface="Tahoma" pitchFamily="34" charset="0"/>
                <a:cs typeface="Tahoma" pitchFamily="34" charset="0"/>
              </a:rPr>
              <a:t> </a:t>
            </a:r>
            <a:r>
              <a:rPr lang="ru-RU" sz="2200" dirty="0" err="1">
                <a:latin typeface="Tahoma" pitchFamily="34" charset="0"/>
                <a:cs typeface="Tahoma" pitchFamily="34" charset="0"/>
              </a:rPr>
              <a:t>закінчували</a:t>
            </a:r>
            <a:r>
              <a:rPr lang="ru-RU" sz="2200" dirty="0">
                <a:latin typeface="Tahoma" pitchFamily="34" charset="0"/>
                <a:cs typeface="Tahoma" pitchFamily="34" charset="0"/>
              </a:rPr>
              <a:t> </a:t>
            </a:r>
            <a:r>
              <a:rPr lang="ru-RU" sz="2200" dirty="0" err="1">
                <a:latin typeface="Tahoma" pitchFamily="34" charset="0"/>
                <a:cs typeface="Tahoma" pitchFamily="34" charset="0"/>
              </a:rPr>
              <a:t>однаково</a:t>
            </a:r>
            <a:r>
              <a:rPr lang="ru-RU" sz="2200" dirty="0">
                <a:latin typeface="Tahoma" pitchFamily="34" charset="0"/>
                <a:cs typeface="Tahoma" pitchFamily="34" charset="0"/>
              </a:rPr>
              <a:t> </a:t>
            </a:r>
            <a:r>
              <a:rPr lang="ru-RU" sz="2200" dirty="0" err="1">
                <a:latin typeface="Tahoma" pitchFamily="34" charset="0"/>
                <a:cs typeface="Tahoma" pitchFamily="34" charset="0"/>
              </a:rPr>
              <a:t>або</a:t>
            </a:r>
            <a:r>
              <a:rPr lang="ru-RU" sz="2200" dirty="0">
                <a:latin typeface="Tahoma" pitchFamily="34" charset="0"/>
                <a:cs typeface="Tahoma" pitchFamily="34" charset="0"/>
              </a:rPr>
              <a:t> на Соловках, </a:t>
            </a:r>
            <a:r>
              <a:rPr lang="ru-RU" sz="2200" dirty="0" err="1">
                <a:latin typeface="Tahoma" pitchFamily="34" charset="0"/>
                <a:cs typeface="Tahoma" pitchFamily="34" charset="0"/>
              </a:rPr>
              <a:t>або</a:t>
            </a:r>
            <a:r>
              <a:rPr lang="ru-RU" sz="2200" dirty="0">
                <a:latin typeface="Tahoma" pitchFamily="34" charset="0"/>
                <a:cs typeface="Tahoma" pitchFamily="34" charset="0"/>
              </a:rPr>
              <a:t> у </a:t>
            </a:r>
            <a:r>
              <a:rPr lang="ru-RU" sz="2200" dirty="0" err="1">
                <a:latin typeface="Tahoma" pitchFamily="34" charset="0"/>
                <a:cs typeface="Tahoma" pitchFamily="34" charset="0"/>
              </a:rPr>
              <a:t>сирій</a:t>
            </a:r>
            <a:r>
              <a:rPr lang="ru-RU" sz="2200" dirty="0">
                <a:latin typeface="Tahoma" pitchFamily="34" charset="0"/>
                <a:cs typeface="Tahoma" pitchFamily="34" charset="0"/>
              </a:rPr>
              <a:t> </a:t>
            </a:r>
            <a:r>
              <a:rPr lang="ru-RU" sz="2200" dirty="0" err="1">
                <a:latin typeface="Tahoma" pitchFamily="34" charset="0"/>
                <a:cs typeface="Tahoma" pitchFamily="34" charset="0"/>
              </a:rPr>
              <a:t>землі</a:t>
            </a:r>
            <a:r>
              <a:rPr lang="ru-RU" sz="2200" dirty="0">
                <a:latin typeface="Tahoma" pitchFamily="34" charset="0"/>
                <a:cs typeface="Tahoma" pitchFamily="34" charset="0"/>
              </a:rPr>
              <a:t>, </a:t>
            </a:r>
            <a:r>
              <a:rPr lang="ru-RU" sz="2200" dirty="0" err="1">
                <a:latin typeface="Tahoma" pitchFamily="34" charset="0"/>
                <a:cs typeface="Tahoma" pitchFamily="34" charset="0"/>
              </a:rPr>
              <a:t>або</a:t>
            </a:r>
            <a:r>
              <a:rPr lang="ru-RU" sz="2200" dirty="0">
                <a:latin typeface="Tahoma" pitchFamily="34" charset="0"/>
                <a:cs typeface="Tahoma" pitchFamily="34" charset="0"/>
              </a:rPr>
              <a:t> у </a:t>
            </a:r>
            <a:r>
              <a:rPr lang="ru-RU" sz="2200" dirty="0" err="1">
                <a:latin typeface="Tahoma" pitchFamily="34" charset="0"/>
                <a:cs typeface="Tahoma" pitchFamily="34" charset="0"/>
              </a:rPr>
              <a:t>вимушеній</a:t>
            </a:r>
            <a:r>
              <a:rPr lang="ru-RU" sz="2200" dirty="0">
                <a:latin typeface="Tahoma" pitchFamily="34" charset="0"/>
                <a:cs typeface="Tahoma" pitchFamily="34" charset="0"/>
              </a:rPr>
              <a:t> </a:t>
            </a:r>
            <a:r>
              <a:rPr lang="ru-RU" sz="2200" dirty="0" err="1">
                <a:latin typeface="Tahoma" pitchFamily="34" charset="0"/>
                <a:cs typeface="Tahoma" pitchFamily="34" charset="0"/>
              </a:rPr>
              <a:t>еміграції</a:t>
            </a:r>
            <a:r>
              <a:rPr lang="ru-RU" sz="2200" dirty="0">
                <a:latin typeface="Tahoma" pitchFamily="34" charset="0"/>
                <a:cs typeface="Tahoma" pitchFamily="34" charset="0"/>
              </a:rPr>
              <a:t>. Тому Стельмах </a:t>
            </a:r>
            <a:r>
              <a:rPr lang="ru-RU" sz="2200" dirty="0" err="1">
                <a:latin typeface="Tahoma" pitchFamily="34" charset="0"/>
                <a:cs typeface="Tahoma" pitchFamily="34" charset="0"/>
              </a:rPr>
              <a:t>залишався</a:t>
            </a:r>
            <a:r>
              <a:rPr lang="ru-RU" sz="2200" dirty="0">
                <a:latin typeface="Tahoma" pitchFamily="34" charset="0"/>
                <a:cs typeface="Tahoma" pitchFamily="34" charset="0"/>
              </a:rPr>
              <a:t> </a:t>
            </a:r>
            <a:r>
              <a:rPr lang="ru-RU" sz="2200" dirty="0" err="1">
                <a:latin typeface="Tahoma" pitchFamily="34" charset="0"/>
                <a:cs typeface="Tahoma" pitchFamily="34" charset="0"/>
              </a:rPr>
              <a:t>зі</a:t>
            </a:r>
            <a:r>
              <a:rPr lang="ru-RU" sz="2200" dirty="0">
                <a:latin typeface="Tahoma" pitchFamily="34" charset="0"/>
                <a:cs typeface="Tahoma" pitchFamily="34" charset="0"/>
              </a:rPr>
              <a:t> </a:t>
            </a:r>
            <a:r>
              <a:rPr lang="ru-RU" sz="2200" dirty="0" err="1">
                <a:latin typeface="Tahoma" pitchFamily="34" charset="0"/>
                <a:cs typeface="Tahoma" pitchFamily="34" charset="0"/>
              </a:rPr>
              <a:t>своїм</a:t>
            </a:r>
            <a:r>
              <a:rPr lang="ru-RU" sz="2200" dirty="0">
                <a:latin typeface="Tahoma" pitchFamily="34" charset="0"/>
                <a:cs typeface="Tahoma" pitchFamily="34" charset="0"/>
              </a:rPr>
              <a:t> народом, писав для </a:t>
            </a:r>
            <a:r>
              <a:rPr lang="ru-RU" sz="2200" dirty="0" err="1">
                <a:latin typeface="Tahoma" pitchFamily="34" charset="0"/>
                <a:cs typeface="Tahoma" pitchFamily="34" charset="0"/>
              </a:rPr>
              <a:t>нього</a:t>
            </a:r>
            <a:r>
              <a:rPr lang="ru-RU" sz="2200" dirty="0">
                <a:latin typeface="Tahoma" pitchFamily="34" charset="0"/>
                <a:cs typeface="Tahoma" pitchFamily="34" charset="0"/>
              </a:rPr>
              <a:t> про все, </a:t>
            </a:r>
            <a:r>
              <a:rPr lang="ru-RU" sz="2200" dirty="0" err="1">
                <a:latin typeface="Tahoma" pitchFamily="34" charset="0"/>
                <a:cs typeface="Tahoma" pitchFamily="34" charset="0"/>
              </a:rPr>
              <a:t>бо</a:t>
            </a:r>
            <a:r>
              <a:rPr lang="ru-RU" sz="2200" dirty="0">
                <a:latin typeface="Tahoma" pitchFamily="34" charset="0"/>
                <a:cs typeface="Tahoma" pitchFamily="34" charset="0"/>
              </a:rPr>
              <a:t> </a:t>
            </a:r>
            <a:r>
              <a:rPr lang="ru-RU" sz="2200" dirty="0" err="1">
                <a:latin typeface="Tahoma" pitchFamily="34" charset="0"/>
                <a:cs typeface="Tahoma" pitchFamily="34" charset="0"/>
              </a:rPr>
              <a:t>українці</a:t>
            </a:r>
            <a:r>
              <a:rPr lang="ru-RU" sz="2200" dirty="0">
                <a:latin typeface="Tahoma" pitchFamily="34" charset="0"/>
                <a:cs typeface="Tahoma" pitchFamily="34" charset="0"/>
              </a:rPr>
              <a:t> читали </a:t>
            </a:r>
            <a:r>
              <a:rPr lang="ru-RU" sz="2200" dirty="0" err="1">
                <a:latin typeface="Tahoma" pitchFamily="34" charset="0"/>
                <a:cs typeface="Tahoma" pitchFamily="34" charset="0"/>
              </a:rPr>
              <a:t>між</a:t>
            </a:r>
            <a:r>
              <a:rPr lang="ru-RU" sz="2200" dirty="0">
                <a:latin typeface="Tahoma" pitchFamily="34" charset="0"/>
                <a:cs typeface="Tahoma" pitchFamily="34" charset="0"/>
              </a:rPr>
              <a:t> рядками те, </a:t>
            </a:r>
            <a:r>
              <a:rPr lang="ru-RU" sz="2200" dirty="0" err="1">
                <a:latin typeface="Tahoma" pitchFamily="34" charset="0"/>
                <a:cs typeface="Tahoma" pitchFamily="34" charset="0"/>
              </a:rPr>
              <a:t>чого</a:t>
            </a:r>
            <a:r>
              <a:rPr lang="ru-RU" sz="2200" dirty="0">
                <a:latin typeface="Tahoma" pitchFamily="34" charset="0"/>
                <a:cs typeface="Tahoma" pitchFamily="34" charset="0"/>
              </a:rPr>
              <a:t> не </a:t>
            </a:r>
            <a:r>
              <a:rPr lang="ru-RU" sz="2200" dirty="0" err="1">
                <a:latin typeface="Tahoma" pitchFamily="34" charset="0"/>
                <a:cs typeface="Tahoma" pitchFamily="34" charset="0"/>
              </a:rPr>
              <a:t>бачили</a:t>
            </a:r>
            <a:r>
              <a:rPr lang="ru-RU" sz="2200" dirty="0">
                <a:latin typeface="Tahoma" pitchFamily="34" charset="0"/>
                <a:cs typeface="Tahoma" pitchFamily="34" charset="0"/>
              </a:rPr>
              <a:t> вороги.</a:t>
            </a:r>
          </a:p>
          <a:p>
            <a:pPr marL="0" indent="0">
              <a:spcBef>
                <a:spcPts val="0"/>
              </a:spcBef>
            </a:pPr>
            <a:r>
              <a:rPr lang="en-US" sz="2200" smtClean="0">
                <a:latin typeface="Tahoma" pitchFamily="34" charset="0"/>
                <a:cs typeface="Tahoma" pitchFamily="34" charset="0"/>
              </a:rPr>
              <a:t> </a:t>
            </a:r>
            <a:r>
              <a:rPr lang="ru-RU" sz="2200" smtClean="0">
                <a:latin typeface="Tahoma" pitchFamily="34" charset="0"/>
                <a:cs typeface="Tahoma" pitchFamily="34" charset="0"/>
              </a:rPr>
              <a:t>Також </a:t>
            </a:r>
            <a:r>
              <a:rPr lang="ru-RU" sz="2200" dirty="0" err="1">
                <a:latin typeface="Tahoma" pitchFamily="34" charset="0"/>
                <a:cs typeface="Tahoma" pitchFamily="34" charset="0"/>
              </a:rPr>
              <a:t>письменник</a:t>
            </a:r>
            <a:r>
              <a:rPr lang="ru-RU" sz="2200" dirty="0">
                <a:latin typeface="Tahoma" pitchFamily="34" charset="0"/>
                <a:cs typeface="Tahoma" pitchFamily="34" charset="0"/>
              </a:rPr>
              <a:t> </a:t>
            </a:r>
            <a:r>
              <a:rPr lang="ru-RU" sz="2200" dirty="0" err="1">
                <a:latin typeface="Tahoma" pitchFamily="34" charset="0"/>
                <a:cs typeface="Tahoma" pitchFamily="34" charset="0"/>
              </a:rPr>
              <a:t>видав</a:t>
            </a:r>
            <a:r>
              <a:rPr lang="ru-RU" sz="2200" dirty="0">
                <a:latin typeface="Tahoma" pitchFamily="34" charset="0"/>
                <a:cs typeface="Tahoma" pitchFamily="34" charset="0"/>
              </a:rPr>
              <a:t> </a:t>
            </a:r>
            <a:r>
              <a:rPr lang="ru-RU" sz="2200" dirty="0" err="1">
                <a:latin typeface="Tahoma" pitchFamily="34" charset="0"/>
                <a:cs typeface="Tahoma" pitchFamily="34" charset="0"/>
              </a:rPr>
              <a:t>кілька</a:t>
            </a:r>
            <a:r>
              <a:rPr lang="ru-RU" sz="2200" dirty="0">
                <a:latin typeface="Tahoma" pitchFamily="34" charset="0"/>
                <a:cs typeface="Tahoma" pitchFamily="34" charset="0"/>
              </a:rPr>
              <a:t> </a:t>
            </a:r>
            <a:r>
              <a:rPr lang="ru-RU" sz="2200" dirty="0" err="1">
                <a:latin typeface="Tahoma" pitchFamily="34" charset="0"/>
                <a:cs typeface="Tahoma" pitchFamily="34" charset="0"/>
              </a:rPr>
              <a:t>поетичних</a:t>
            </a:r>
            <a:r>
              <a:rPr lang="ru-RU" sz="2200" dirty="0">
                <a:latin typeface="Tahoma" pitchFamily="34" charset="0"/>
                <a:cs typeface="Tahoma" pitchFamily="34" charset="0"/>
              </a:rPr>
              <a:t> </a:t>
            </a:r>
            <a:r>
              <a:rPr lang="ru-RU" sz="2200" dirty="0" err="1">
                <a:latin typeface="Tahoma" pitchFamily="34" charset="0"/>
                <a:cs typeface="Tahoma" pitchFamily="34" charset="0"/>
              </a:rPr>
              <a:t>творів</a:t>
            </a:r>
            <a:r>
              <a:rPr lang="ru-RU" sz="2200" dirty="0">
                <a:latin typeface="Tahoma" pitchFamily="34" charset="0"/>
                <a:cs typeface="Tahoma" pitchFamily="34" charset="0"/>
              </a:rPr>
              <a:t> і </a:t>
            </a:r>
            <a:r>
              <a:rPr lang="ru-RU" sz="2200" dirty="0" err="1">
                <a:latin typeface="Tahoma" pitchFamily="34" charset="0"/>
                <a:cs typeface="Tahoma" pitchFamily="34" charset="0"/>
              </a:rPr>
              <a:t>збірок</a:t>
            </a:r>
            <a:r>
              <a:rPr lang="ru-RU" sz="2200" dirty="0">
                <a:latin typeface="Tahoma" pitchFamily="34" charset="0"/>
                <a:cs typeface="Tahoma" pitchFamily="34" charset="0"/>
              </a:rPr>
              <a:t>: “Шляхи </a:t>
            </a:r>
            <a:r>
              <a:rPr lang="ru-RU" sz="2200" dirty="0" err="1">
                <a:latin typeface="Tahoma" pitchFamily="34" charset="0"/>
                <a:cs typeface="Tahoma" pitchFamily="34" charset="0"/>
              </a:rPr>
              <a:t>світання</a:t>
            </a:r>
            <a:r>
              <a:rPr lang="ru-RU" sz="2200" dirty="0">
                <a:latin typeface="Tahoma" pitchFamily="34" charset="0"/>
                <a:cs typeface="Tahoma" pitchFamily="34" charset="0"/>
              </a:rPr>
              <a:t>” (1948), “Жито </a:t>
            </a:r>
            <a:r>
              <a:rPr lang="ru-RU" sz="2200" dirty="0" err="1">
                <a:latin typeface="Tahoma" pitchFamily="34" charset="0"/>
                <a:cs typeface="Tahoma" pitchFamily="34" charset="0"/>
              </a:rPr>
              <a:t>набирається</a:t>
            </a:r>
            <a:r>
              <a:rPr lang="ru-RU" sz="2200" dirty="0">
                <a:latin typeface="Tahoma" pitchFamily="34" charset="0"/>
                <a:cs typeface="Tahoma" pitchFamily="34" charset="0"/>
              </a:rPr>
              <a:t>” (1954), “</a:t>
            </a:r>
            <a:r>
              <a:rPr lang="ru-RU" sz="2200" dirty="0" err="1">
                <a:latin typeface="Tahoma" pitchFamily="34" charset="0"/>
                <a:cs typeface="Tahoma" pitchFamily="34" charset="0"/>
              </a:rPr>
              <a:t>Поезії</a:t>
            </a:r>
            <a:r>
              <a:rPr lang="ru-RU" sz="2200" dirty="0">
                <a:latin typeface="Tahoma" pitchFamily="34" charset="0"/>
                <a:cs typeface="Tahoma" pitchFamily="34" charset="0"/>
              </a:rPr>
              <a:t>” (</a:t>
            </a:r>
            <a:r>
              <a:rPr lang="ru-RU" sz="2200" dirty="0" smtClean="0">
                <a:latin typeface="Tahoma" pitchFamily="34" charset="0"/>
                <a:cs typeface="Tahoma" pitchFamily="34" charset="0"/>
              </a:rPr>
              <a:t>1958</a:t>
            </a:r>
            <a:r>
              <a:rPr lang="ru-RU" sz="2200" smtClean="0">
                <a:latin typeface="Tahoma" pitchFamily="34" charset="0"/>
                <a:cs typeface="Tahoma" pitchFamily="34" charset="0"/>
              </a:rPr>
              <a:t>) </a:t>
            </a:r>
            <a:endParaRPr lang="en-US" sz="2200" dirty="0" smtClean="0">
              <a:latin typeface="Tahoma" pitchFamily="34" charset="0"/>
              <a:cs typeface="Tahoma" pitchFamily="34" charset="0"/>
            </a:endParaRPr>
          </a:p>
        </p:txBody>
      </p:sp>
      <p:pic>
        <p:nvPicPr>
          <p:cNvPr id="9219" name="Picture 3" descr="C:\Documents and Settings\user\Рабочий стол\фото стельмах\888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2910" y="4357694"/>
            <a:ext cx="4204166" cy="228601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Заголовок 1"/>
          <p:cNvSpPr txBox="1">
            <a:spLocks/>
          </p:cNvSpPr>
          <p:nvPr/>
        </p:nvSpPr>
        <p:spPr>
          <a:xfrm>
            <a:off x="4143372" y="0"/>
            <a:ext cx="4872014" cy="100010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3000" b="1" i="0" u="none" strike="noStrike" kern="1200" cap="none" spc="0" normalizeH="0" baseline="0" noProof="0" smtClean="0">
                <a:ln>
                  <a:noFill/>
                </a:ln>
                <a:solidFill>
                  <a:srgbClr val="006C31"/>
                </a:solidFill>
                <a:effectLst/>
                <a:uLnTx/>
                <a:uFillTx/>
                <a:latin typeface="Tahoma" pitchFamily="34" charset="0"/>
                <a:ea typeface="+mj-ea"/>
                <a:cs typeface="Tahoma" pitchFamily="34" charset="0"/>
              </a:rPr>
              <a:t>Творчість письменника</a:t>
            </a:r>
            <a:endParaRPr kumimoji="0" lang="ru-RU" sz="3000" b="1" i="0" u="none" strike="noStrike" kern="1200" cap="none" spc="0" normalizeH="0" baseline="0" noProof="0" dirty="0">
              <a:ln>
                <a:noFill/>
              </a:ln>
              <a:solidFill>
                <a:srgbClr val="006C31"/>
              </a:solidFill>
              <a:effectLst/>
              <a:uLnTx/>
              <a:uFillTx/>
              <a:latin typeface="Tahoma" pitchFamily="34" charset="0"/>
              <a:ea typeface="+mj-ea"/>
              <a:cs typeface="Tahoma" pitchFamily="34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5000628" y="4357694"/>
            <a:ext cx="3500462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b="1" smtClean="0">
                <a:solidFill>
                  <a:srgbClr val="006C31"/>
                </a:solidFill>
                <a:latin typeface="Tahoma" pitchFamily="34" charset="0"/>
                <a:cs typeface="Tahoma" pitchFamily="34" charset="0"/>
              </a:rPr>
              <a:t>“</a:t>
            </a:r>
            <a:r>
              <a:rPr lang="ru-RU" sz="2000" b="1" smtClean="0">
                <a:solidFill>
                  <a:srgbClr val="006C31"/>
                </a:solidFill>
                <a:latin typeface="Tahoma" pitchFamily="34" charset="0"/>
                <a:cs typeface="Tahoma" pitchFamily="34" charset="0"/>
              </a:rPr>
              <a:t>Моя тема в літературі — любов до людини</a:t>
            </a:r>
            <a:r>
              <a:rPr lang="en-US" sz="2000" b="1" smtClean="0">
                <a:solidFill>
                  <a:srgbClr val="006C31"/>
                </a:solidFill>
                <a:latin typeface="Tahoma" pitchFamily="34" charset="0"/>
                <a:cs typeface="Tahoma" pitchFamily="34" charset="0"/>
              </a:rPr>
              <a:t>”</a:t>
            </a:r>
            <a:r>
              <a:rPr lang="ru-RU" sz="2000" b="1" smtClean="0">
                <a:solidFill>
                  <a:srgbClr val="006C31"/>
                </a:solidFill>
                <a:latin typeface="Tahoma" pitchFamily="34" charset="0"/>
                <a:cs typeface="Tahoma" pitchFamily="34" charset="0"/>
              </a:rPr>
              <a:t>, — говорив письменник.</a:t>
            </a:r>
            <a:endParaRPr lang="ru-RU" sz="2000" b="1" dirty="0">
              <a:solidFill>
                <a:srgbClr val="006C31"/>
              </a:solidFill>
              <a:latin typeface="Tahoma" pitchFamily="34" charset="0"/>
              <a:cs typeface="Tahoma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415026259"/>
      </p:ext>
    </p:extLst>
  </p:cSld>
  <p:clrMapOvr>
    <a:masterClrMapping/>
  </p:clrMapOvr>
  <p:transition advTm="7000">
    <p:fade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0" y="1000108"/>
            <a:ext cx="9144000" cy="1571636"/>
          </a:xfrm>
        </p:spPr>
        <p:txBody>
          <a:bodyPr>
            <a:normAutofit/>
          </a:bodyPr>
          <a:lstStyle/>
          <a:p>
            <a:pPr marL="0" indent="0">
              <a:spcBef>
                <a:spcPts val="0"/>
              </a:spcBef>
              <a:buNone/>
            </a:pPr>
            <a:r>
              <a:rPr lang="en-US" sz="2400" smtClean="0">
                <a:latin typeface="Tahoma" pitchFamily="34" charset="0"/>
                <a:cs typeface="Tahoma" pitchFamily="34" charset="0"/>
              </a:rPr>
              <a:t>   </a:t>
            </a:r>
            <a:r>
              <a:rPr lang="uk-UA" sz="2400" smtClean="0">
                <a:latin typeface="Tahoma" pitchFamily="34" charset="0"/>
                <a:cs typeface="Tahoma" pitchFamily="34" charset="0"/>
              </a:rPr>
              <a:t> </a:t>
            </a:r>
            <a:r>
              <a:rPr lang="ru-RU" sz="2400" smtClean="0">
                <a:latin typeface="Tahoma" pitchFamily="34" charset="0"/>
                <a:cs typeface="Tahoma" pitchFamily="34" charset="0"/>
              </a:rPr>
              <a:t>У </a:t>
            </a:r>
            <a:r>
              <a:rPr lang="ru-RU" sz="2400" b="1" dirty="0">
                <a:latin typeface="Tahoma" pitchFamily="34" charset="0"/>
                <a:cs typeface="Tahoma" pitchFamily="34" charset="0"/>
              </a:rPr>
              <a:t>1952</a:t>
            </a:r>
            <a:r>
              <a:rPr lang="ru-RU" sz="2400" dirty="0">
                <a:latin typeface="Tahoma" pitchFamily="34" charset="0"/>
                <a:cs typeface="Tahoma" pitchFamily="34" charset="0"/>
              </a:rPr>
              <a:t> </a:t>
            </a:r>
            <a:r>
              <a:rPr lang="ru-RU" sz="2400" dirty="0" err="1">
                <a:latin typeface="Tahoma" pitchFamily="34" charset="0"/>
                <a:cs typeface="Tahoma" pitchFamily="34" charset="0"/>
              </a:rPr>
              <a:t>році</a:t>
            </a:r>
            <a:r>
              <a:rPr lang="ru-RU" sz="2400" dirty="0">
                <a:latin typeface="Tahoma" pitchFamily="34" charset="0"/>
                <a:cs typeface="Tahoma" pitchFamily="34" charset="0"/>
              </a:rPr>
              <a:t> </a:t>
            </a:r>
            <a:r>
              <a:rPr lang="ru-RU" sz="2400" dirty="0" err="1">
                <a:latin typeface="Tahoma" pitchFamily="34" charset="0"/>
                <a:cs typeface="Tahoma" pitchFamily="34" charset="0"/>
              </a:rPr>
              <a:t>вийшла</a:t>
            </a:r>
            <a:r>
              <a:rPr lang="ru-RU" sz="2400" dirty="0">
                <a:latin typeface="Tahoma" pitchFamily="34" charset="0"/>
                <a:cs typeface="Tahoma" pitchFamily="34" charset="0"/>
              </a:rPr>
              <a:t> </a:t>
            </a:r>
            <a:r>
              <a:rPr lang="ru-RU" sz="2400" dirty="0" err="1">
                <a:latin typeface="Tahoma" pitchFamily="34" charset="0"/>
                <a:cs typeface="Tahoma" pitchFamily="34" charset="0"/>
              </a:rPr>
              <a:t>друком</a:t>
            </a:r>
            <a:r>
              <a:rPr lang="ru-RU" sz="2400" dirty="0">
                <a:latin typeface="Tahoma" pitchFamily="34" charset="0"/>
                <a:cs typeface="Tahoma" pitchFamily="34" charset="0"/>
              </a:rPr>
              <a:t> </a:t>
            </a:r>
            <a:r>
              <a:rPr lang="ru-RU" sz="2400" dirty="0" err="1">
                <a:latin typeface="Tahoma" pitchFamily="34" charset="0"/>
                <a:cs typeface="Tahoma" pitchFamily="34" charset="0"/>
              </a:rPr>
              <a:t>його</a:t>
            </a:r>
            <a:r>
              <a:rPr lang="ru-RU" sz="2400" dirty="0">
                <a:latin typeface="Tahoma" pitchFamily="34" charset="0"/>
                <a:cs typeface="Tahoma" pitchFamily="34" charset="0"/>
              </a:rPr>
              <a:t> </a:t>
            </a:r>
            <a:r>
              <a:rPr lang="ru-RU" sz="2400" err="1">
                <a:latin typeface="Tahoma" pitchFamily="34" charset="0"/>
                <a:cs typeface="Tahoma" pitchFamily="34" charset="0"/>
              </a:rPr>
              <a:t>повість</a:t>
            </a:r>
            <a:r>
              <a:rPr lang="ru-RU" sz="2400">
                <a:latin typeface="Tahoma" pitchFamily="34" charset="0"/>
                <a:cs typeface="Tahoma" pitchFamily="34" charset="0"/>
              </a:rPr>
              <a:t> </a:t>
            </a:r>
            <a:r>
              <a:rPr lang="en-US" sz="2400" smtClean="0">
                <a:latin typeface="Tahoma" pitchFamily="34" charset="0"/>
                <a:cs typeface="Tahoma" pitchFamily="34" charset="0"/>
              </a:rPr>
              <a:t>“</a:t>
            </a:r>
            <a:r>
              <a:rPr lang="ru-RU" sz="2400" smtClean="0">
                <a:latin typeface="Tahoma" pitchFamily="34" charset="0"/>
                <a:cs typeface="Tahoma" pitchFamily="34" charset="0"/>
              </a:rPr>
              <a:t>Над Черемошем</a:t>
            </a:r>
            <a:r>
              <a:rPr lang="en-US" sz="2400" smtClean="0">
                <a:latin typeface="Tahoma" pitchFamily="34" charset="0"/>
                <a:cs typeface="Tahoma" pitchFamily="34" charset="0"/>
              </a:rPr>
              <a:t>”</a:t>
            </a:r>
            <a:r>
              <a:rPr lang="ru-RU" sz="2400" smtClean="0">
                <a:latin typeface="Tahoma" pitchFamily="34" charset="0"/>
                <a:cs typeface="Tahoma" pitchFamily="34" charset="0"/>
              </a:rPr>
              <a:t>,</a:t>
            </a:r>
            <a:r>
              <a:rPr lang="en-US" sz="2400" smtClean="0">
                <a:latin typeface="Tahoma" pitchFamily="34" charset="0"/>
                <a:cs typeface="Tahoma" pitchFamily="34" charset="0"/>
              </a:rPr>
              <a:t/>
            </a:r>
            <a:br>
              <a:rPr lang="en-US" sz="2400" smtClean="0">
                <a:latin typeface="Tahoma" pitchFamily="34" charset="0"/>
                <a:cs typeface="Tahoma" pitchFamily="34" charset="0"/>
              </a:rPr>
            </a:br>
            <a:r>
              <a:rPr lang="ru-RU" sz="2400" smtClean="0">
                <a:latin typeface="Tahoma" pitchFamily="34" charset="0"/>
                <a:cs typeface="Tahoma" pitchFamily="34" charset="0"/>
              </a:rPr>
              <a:t> </a:t>
            </a:r>
            <a:r>
              <a:rPr lang="ru-RU" sz="2400" dirty="0" smtClean="0">
                <a:latin typeface="Tahoma" pitchFamily="34" charset="0"/>
                <a:cs typeface="Tahoma" pitchFamily="34" charset="0"/>
              </a:rPr>
              <a:t>а </a:t>
            </a:r>
            <a:r>
              <a:rPr lang="ru-RU" sz="2400" dirty="0" err="1">
                <a:latin typeface="Tahoma" pitchFamily="34" charset="0"/>
                <a:cs typeface="Tahoma" pitchFamily="34" charset="0"/>
              </a:rPr>
              <a:t>згодом</a:t>
            </a:r>
            <a:r>
              <a:rPr lang="ru-RU" sz="2400" dirty="0">
                <a:latin typeface="Tahoma" pitchFamily="34" charset="0"/>
                <a:cs typeface="Tahoma" pitchFamily="34" charset="0"/>
              </a:rPr>
              <a:t> </a:t>
            </a:r>
            <a:r>
              <a:rPr lang="ru-RU" sz="2400">
                <a:latin typeface="Tahoma" pitchFamily="34" charset="0"/>
                <a:cs typeface="Tahoma" pitchFamily="34" charset="0"/>
              </a:rPr>
              <a:t>– </a:t>
            </a:r>
            <a:r>
              <a:rPr lang="en-US" sz="2400" smtClean="0">
                <a:latin typeface="Tahoma" pitchFamily="34" charset="0"/>
                <a:cs typeface="Tahoma" pitchFamily="34" charset="0"/>
              </a:rPr>
              <a:t>“</a:t>
            </a:r>
            <a:r>
              <a:rPr lang="ru-RU" sz="2400" smtClean="0">
                <a:latin typeface="Tahoma" pitchFamily="34" charset="0"/>
                <a:cs typeface="Tahoma" pitchFamily="34" charset="0"/>
              </a:rPr>
              <a:t>Гуси-лебеді летять</a:t>
            </a:r>
            <a:r>
              <a:rPr lang="en-US" sz="2400" smtClean="0">
                <a:latin typeface="Tahoma" pitchFamily="34" charset="0"/>
                <a:cs typeface="Tahoma" pitchFamily="34" charset="0"/>
              </a:rPr>
              <a:t>”</a:t>
            </a:r>
            <a:r>
              <a:rPr lang="ru-RU" sz="2400" smtClean="0">
                <a:latin typeface="Tahoma" pitchFamily="34" charset="0"/>
                <a:cs typeface="Tahoma" pitchFamily="34" charset="0"/>
              </a:rPr>
              <a:t> </a:t>
            </a:r>
            <a:r>
              <a:rPr lang="ru-RU" sz="2400" dirty="0">
                <a:latin typeface="Tahoma" pitchFamily="34" charset="0"/>
                <a:cs typeface="Tahoma" pitchFamily="34" charset="0"/>
              </a:rPr>
              <a:t>(</a:t>
            </a:r>
            <a:r>
              <a:rPr lang="ru-RU" sz="2400" b="1" dirty="0">
                <a:latin typeface="Tahoma" pitchFamily="34" charset="0"/>
                <a:cs typeface="Tahoma" pitchFamily="34" charset="0"/>
              </a:rPr>
              <a:t>1964</a:t>
            </a:r>
            <a:r>
              <a:rPr lang="ru-RU" sz="2400">
                <a:latin typeface="Tahoma" pitchFamily="34" charset="0"/>
                <a:cs typeface="Tahoma" pitchFamily="34" charset="0"/>
              </a:rPr>
              <a:t>) </a:t>
            </a:r>
            <a:r>
              <a:rPr lang="ru-RU" sz="2400" smtClean="0">
                <a:latin typeface="Tahoma" pitchFamily="34" charset="0"/>
                <a:cs typeface="Tahoma" pitchFamily="34" charset="0"/>
              </a:rPr>
              <a:t>,</a:t>
            </a:r>
            <a:r>
              <a:rPr lang="en-US" sz="2400" smtClean="0">
                <a:latin typeface="Tahoma" pitchFamily="34" charset="0"/>
                <a:cs typeface="Tahoma" pitchFamily="34" charset="0"/>
              </a:rPr>
              <a:t>”</a:t>
            </a:r>
            <a:r>
              <a:rPr lang="ru-RU" sz="2400" smtClean="0">
                <a:latin typeface="Tahoma" pitchFamily="34" charset="0"/>
                <a:cs typeface="Tahoma" pitchFamily="34" charset="0"/>
              </a:rPr>
              <a:t>Щедрий вечір</a:t>
            </a:r>
            <a:r>
              <a:rPr lang="en-US" sz="2400" smtClean="0">
                <a:latin typeface="Tahoma" pitchFamily="34" charset="0"/>
                <a:cs typeface="Tahoma" pitchFamily="34" charset="0"/>
              </a:rPr>
              <a:t>”</a:t>
            </a:r>
            <a:r>
              <a:rPr lang="ru-RU" sz="2400" smtClean="0">
                <a:latin typeface="Tahoma" pitchFamily="34" charset="0"/>
                <a:cs typeface="Tahoma" pitchFamily="34" charset="0"/>
              </a:rPr>
              <a:t> </a:t>
            </a:r>
            <a:r>
              <a:rPr lang="ru-RU" sz="2400" dirty="0">
                <a:latin typeface="Tahoma" pitchFamily="34" charset="0"/>
                <a:cs typeface="Tahoma" pitchFamily="34" charset="0"/>
              </a:rPr>
              <a:t>(</a:t>
            </a:r>
            <a:r>
              <a:rPr lang="ru-RU" sz="2400" b="1" dirty="0">
                <a:latin typeface="Tahoma" pitchFamily="34" charset="0"/>
                <a:cs typeface="Tahoma" pitchFamily="34" charset="0"/>
              </a:rPr>
              <a:t>1967</a:t>
            </a:r>
            <a:r>
              <a:rPr lang="ru-RU" sz="2400" dirty="0" smtClean="0">
                <a:latin typeface="Tahoma" pitchFamily="34" charset="0"/>
                <a:cs typeface="Tahoma" pitchFamily="34" charset="0"/>
              </a:rPr>
              <a:t>)</a:t>
            </a:r>
            <a:r>
              <a:rPr lang="ru-RU" sz="2400" dirty="0">
                <a:latin typeface="Tahoma" pitchFamily="34" charset="0"/>
                <a:cs typeface="Tahoma" pitchFamily="34" charset="0"/>
              </a:rPr>
              <a:t> </a:t>
            </a:r>
            <a:r>
              <a:rPr lang="ru-RU" sz="2400" dirty="0" smtClean="0">
                <a:latin typeface="Tahoma" pitchFamily="34" charset="0"/>
                <a:cs typeface="Tahoma" pitchFamily="34" charset="0"/>
              </a:rPr>
              <a:t>та </a:t>
            </a:r>
            <a:r>
              <a:rPr lang="ru-RU" sz="2400" dirty="0">
                <a:latin typeface="Tahoma" pitchFamily="34" charset="0"/>
                <a:cs typeface="Tahoma" pitchFamily="34" charset="0"/>
              </a:rPr>
              <a:t>“Мак </a:t>
            </a:r>
            <a:r>
              <a:rPr lang="ru-RU" sz="2400" dirty="0" err="1">
                <a:latin typeface="Tahoma" pitchFamily="34" charset="0"/>
                <a:cs typeface="Tahoma" pitchFamily="34" charset="0"/>
              </a:rPr>
              <a:t>цвіте</a:t>
            </a:r>
            <a:r>
              <a:rPr lang="ru-RU" sz="2400" dirty="0">
                <a:latin typeface="Tahoma" pitchFamily="34" charset="0"/>
                <a:cs typeface="Tahoma" pitchFamily="34" charset="0"/>
              </a:rPr>
              <a:t>” (</a:t>
            </a:r>
            <a:r>
              <a:rPr lang="ru-RU" sz="2400" b="1">
                <a:latin typeface="Tahoma" pitchFamily="34" charset="0"/>
                <a:cs typeface="Tahoma" pitchFamily="34" charset="0"/>
              </a:rPr>
              <a:t>1968</a:t>
            </a:r>
            <a:r>
              <a:rPr lang="ru-RU" sz="2400" smtClean="0">
                <a:latin typeface="Tahoma" pitchFamily="34" charset="0"/>
                <a:cs typeface="Tahoma" pitchFamily="34" charset="0"/>
              </a:rPr>
              <a:t>). </a:t>
            </a:r>
            <a:endParaRPr lang="ru-RU" sz="2400" dirty="0">
              <a:latin typeface="Tahoma" pitchFamily="34" charset="0"/>
              <a:cs typeface="Tahoma" pitchFamily="34" charset="0"/>
            </a:endParaRPr>
          </a:p>
        </p:txBody>
      </p:sp>
      <p:pic>
        <p:nvPicPr>
          <p:cNvPr id="10242" name="Picture 2" descr="C:\Documents and Settings\user\Рабочий стол\фото стельмах\9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5786" y="2214554"/>
            <a:ext cx="2231647" cy="35719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3" name="Picture 3" descr="C:\Documents and Settings\user\Рабочий стол\фото стельмах\56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5074" y="1928802"/>
            <a:ext cx="2203723" cy="122149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4" name="Picture 4" descr="C:\Documents and Settings\user\Рабочий стол\фото стельмах\щедрий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7554" y="2714620"/>
            <a:ext cx="2690207" cy="336275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6" name="Picture 6" descr="C:\Documents and Settings\user\Рабочий стол\фото стельмах\вибране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3911" y="3357562"/>
            <a:ext cx="1912865" cy="316818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Заголовок 1"/>
          <p:cNvSpPr txBox="1">
            <a:spLocks/>
          </p:cNvSpPr>
          <p:nvPr/>
        </p:nvSpPr>
        <p:spPr>
          <a:xfrm>
            <a:off x="4143372" y="0"/>
            <a:ext cx="4872014" cy="100010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3000" b="1" i="0" u="none" strike="noStrike" kern="1200" cap="none" spc="0" normalizeH="0" baseline="0" noProof="0" smtClean="0">
                <a:ln>
                  <a:noFill/>
                </a:ln>
                <a:solidFill>
                  <a:srgbClr val="006C31"/>
                </a:solidFill>
                <a:effectLst/>
                <a:uLnTx/>
                <a:uFillTx/>
                <a:latin typeface="Tahoma" pitchFamily="34" charset="0"/>
                <a:ea typeface="+mj-ea"/>
                <a:cs typeface="Tahoma" pitchFamily="34" charset="0"/>
              </a:rPr>
              <a:t>Творчість письменника</a:t>
            </a:r>
            <a:endParaRPr kumimoji="0" lang="ru-RU" sz="3000" b="1" i="0" u="none" strike="noStrike" kern="1200" cap="none" spc="0" normalizeH="0" baseline="0" noProof="0" dirty="0">
              <a:ln>
                <a:noFill/>
              </a:ln>
              <a:solidFill>
                <a:srgbClr val="006C31"/>
              </a:solidFill>
              <a:effectLst/>
              <a:uLnTx/>
              <a:uFillTx/>
              <a:latin typeface="Tahoma" pitchFamily="34" charset="0"/>
              <a:ea typeface="+mj-ea"/>
              <a:cs typeface="Tahoma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4120646651"/>
      </p:ext>
    </p:extLst>
  </p:cSld>
  <p:clrMapOvr>
    <a:masterClrMapping/>
  </p:clrMapOvr>
  <p:transition advTm="7000">
    <p:fade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14282" y="857233"/>
            <a:ext cx="8715436" cy="2643206"/>
          </a:xfrm>
        </p:spPr>
        <p:txBody>
          <a:bodyPr/>
          <a:lstStyle/>
          <a:p>
            <a:pPr marL="0" indent="0">
              <a:spcBef>
                <a:spcPts val="0"/>
              </a:spcBef>
              <a:buNone/>
            </a:pPr>
            <a:r>
              <a:rPr lang="en-US" sz="2400" smtClean="0">
                <a:latin typeface="Tahoma" pitchFamily="34" charset="0"/>
                <a:cs typeface="Tahoma" pitchFamily="34" charset="0"/>
              </a:rPr>
              <a:t>     </a:t>
            </a:r>
            <a:r>
              <a:rPr lang="ru-RU" sz="2400" smtClean="0">
                <a:latin typeface="Tahoma" pitchFamily="34" charset="0"/>
                <a:cs typeface="Tahoma" pitchFamily="34" charset="0"/>
              </a:rPr>
              <a:t>Одержавши </a:t>
            </a:r>
            <a:r>
              <a:rPr lang="ru-RU" sz="2400" dirty="0">
                <a:latin typeface="Tahoma" pitchFamily="34" charset="0"/>
                <a:cs typeface="Tahoma" pitchFamily="34" charset="0"/>
              </a:rPr>
              <a:t>у </a:t>
            </a:r>
            <a:r>
              <a:rPr lang="ru-RU" sz="2400" b="1" dirty="0">
                <a:latin typeface="Tahoma" pitchFamily="34" charset="0"/>
                <a:cs typeface="Tahoma" pitchFamily="34" charset="0"/>
              </a:rPr>
              <a:t>1961</a:t>
            </a:r>
            <a:r>
              <a:rPr lang="ru-RU" sz="2400" dirty="0">
                <a:latin typeface="Tahoma" pitchFamily="34" charset="0"/>
                <a:cs typeface="Tahoma" pitchFamily="34" charset="0"/>
              </a:rPr>
              <a:t> </a:t>
            </a:r>
            <a:r>
              <a:rPr lang="ru-RU" sz="2400" dirty="0" err="1">
                <a:latin typeface="Tahoma" pitchFamily="34" charset="0"/>
                <a:cs typeface="Tahoma" pitchFamily="34" charset="0"/>
              </a:rPr>
              <a:t>році</a:t>
            </a:r>
            <a:r>
              <a:rPr lang="ru-RU" sz="2400" dirty="0">
                <a:latin typeface="Tahoma" pitchFamily="34" charset="0"/>
                <a:cs typeface="Tahoma" pitchFamily="34" charset="0"/>
              </a:rPr>
              <a:t> </a:t>
            </a:r>
            <a:r>
              <a:rPr lang="ru-RU" sz="2400" dirty="0" err="1">
                <a:latin typeface="Tahoma" pitchFamily="34" charset="0"/>
                <a:cs typeface="Tahoma" pitchFamily="34" charset="0"/>
              </a:rPr>
              <a:t>Ленінську</a:t>
            </a:r>
            <a:r>
              <a:rPr lang="ru-RU" sz="2400" dirty="0">
                <a:latin typeface="Tahoma" pitchFamily="34" charset="0"/>
                <a:cs typeface="Tahoma" pitchFamily="34" charset="0"/>
              </a:rPr>
              <a:t> </a:t>
            </a:r>
            <a:r>
              <a:rPr lang="ru-RU" sz="2400" dirty="0" err="1">
                <a:latin typeface="Tahoma" pitchFamily="34" charset="0"/>
                <a:cs typeface="Tahoma" pitchFamily="34" charset="0"/>
              </a:rPr>
              <a:t>премію</a:t>
            </a:r>
            <a:r>
              <a:rPr lang="ru-RU" sz="2400" dirty="0">
                <a:latin typeface="Tahoma" pitchFamily="34" charset="0"/>
                <a:cs typeface="Tahoma" pitchFamily="34" charset="0"/>
              </a:rPr>
              <a:t> за </a:t>
            </a:r>
            <a:r>
              <a:rPr lang="ru-RU" sz="2400" err="1">
                <a:latin typeface="Tahoma" pitchFamily="34" charset="0"/>
                <a:cs typeface="Tahoma" pitchFamily="34" charset="0"/>
              </a:rPr>
              <a:t>трилогію</a:t>
            </a:r>
            <a:r>
              <a:rPr lang="ru-RU" sz="2400">
                <a:latin typeface="Tahoma" pitchFamily="34" charset="0"/>
                <a:cs typeface="Tahoma" pitchFamily="34" charset="0"/>
              </a:rPr>
              <a:t> </a:t>
            </a:r>
            <a:r>
              <a:rPr lang="en-US" sz="2400" smtClean="0">
                <a:latin typeface="Tahoma" pitchFamily="34" charset="0"/>
                <a:cs typeface="Tahoma" pitchFamily="34" charset="0"/>
              </a:rPr>
              <a:t>“</a:t>
            </a:r>
            <a:r>
              <a:rPr lang="ru-RU" sz="2400" smtClean="0">
                <a:latin typeface="Tahoma" pitchFamily="34" charset="0"/>
                <a:cs typeface="Tahoma" pitchFamily="34" charset="0"/>
              </a:rPr>
              <a:t>Хліб </a:t>
            </a:r>
            <a:r>
              <a:rPr lang="ru-RU" sz="2400">
                <a:latin typeface="Tahoma" pitchFamily="34" charset="0"/>
                <a:cs typeface="Tahoma" pitchFamily="34" charset="0"/>
              </a:rPr>
              <a:t>і </a:t>
            </a:r>
            <a:r>
              <a:rPr lang="ru-RU" sz="2400" smtClean="0">
                <a:latin typeface="Tahoma" pitchFamily="34" charset="0"/>
                <a:cs typeface="Tahoma" pitchFamily="34" charset="0"/>
              </a:rPr>
              <a:t>сіль</a:t>
            </a:r>
            <a:r>
              <a:rPr lang="en-US" sz="2400" smtClean="0">
                <a:latin typeface="Tahoma" pitchFamily="34" charset="0"/>
                <a:cs typeface="Tahoma" pitchFamily="34" charset="0"/>
              </a:rPr>
              <a:t>”</a:t>
            </a:r>
            <a:r>
              <a:rPr lang="ru-RU" sz="2400" smtClean="0">
                <a:latin typeface="Tahoma" pitchFamily="34" charset="0"/>
                <a:cs typeface="Tahoma" pitchFamily="34" charset="0"/>
              </a:rPr>
              <a:t> </a:t>
            </a:r>
            <a:r>
              <a:rPr lang="ru-RU" sz="2400" dirty="0">
                <a:latin typeface="Tahoma" pitchFamily="34" charset="0"/>
                <a:cs typeface="Tahoma" pitchFamily="34" charset="0"/>
              </a:rPr>
              <a:t>(</a:t>
            </a:r>
            <a:r>
              <a:rPr lang="ru-RU" sz="2400" b="1" dirty="0">
                <a:latin typeface="Tahoma" pitchFamily="34" charset="0"/>
                <a:cs typeface="Tahoma" pitchFamily="34" charset="0"/>
              </a:rPr>
              <a:t>1959</a:t>
            </a:r>
            <a:r>
              <a:rPr lang="ru-RU" sz="2400">
                <a:latin typeface="Tahoma" pitchFamily="34" charset="0"/>
                <a:cs typeface="Tahoma" pitchFamily="34" charset="0"/>
              </a:rPr>
              <a:t>), </a:t>
            </a:r>
            <a:r>
              <a:rPr lang="en-US" sz="2400" smtClean="0">
                <a:latin typeface="Tahoma" pitchFamily="34" charset="0"/>
                <a:cs typeface="Tahoma" pitchFamily="34" charset="0"/>
              </a:rPr>
              <a:t>“</a:t>
            </a:r>
            <a:r>
              <a:rPr lang="ru-RU" sz="2400" smtClean="0">
                <a:latin typeface="Tahoma" pitchFamily="34" charset="0"/>
                <a:cs typeface="Tahoma" pitchFamily="34" charset="0"/>
              </a:rPr>
              <a:t>Кров </a:t>
            </a:r>
            <a:r>
              <a:rPr lang="ru-RU" sz="2400" dirty="0" err="1">
                <a:latin typeface="Tahoma" pitchFamily="34" charset="0"/>
                <a:cs typeface="Tahoma" pitchFamily="34" charset="0"/>
              </a:rPr>
              <a:t>людська</a:t>
            </a:r>
            <a:r>
              <a:rPr lang="ru-RU" sz="2400" dirty="0">
                <a:latin typeface="Tahoma" pitchFamily="34" charset="0"/>
                <a:cs typeface="Tahoma" pitchFamily="34" charset="0"/>
              </a:rPr>
              <a:t> – </a:t>
            </a:r>
            <a:r>
              <a:rPr lang="ru-RU" sz="2400">
                <a:latin typeface="Tahoma" pitchFamily="34" charset="0"/>
                <a:cs typeface="Tahoma" pitchFamily="34" charset="0"/>
              </a:rPr>
              <a:t>не </a:t>
            </a:r>
            <a:r>
              <a:rPr lang="ru-RU" sz="2400" smtClean="0">
                <a:latin typeface="Tahoma" pitchFamily="34" charset="0"/>
                <a:cs typeface="Tahoma" pitchFamily="34" charset="0"/>
              </a:rPr>
              <a:t>водиця</a:t>
            </a:r>
            <a:r>
              <a:rPr lang="en-US" sz="2400" smtClean="0">
                <a:latin typeface="Tahoma" pitchFamily="34" charset="0"/>
                <a:cs typeface="Tahoma" pitchFamily="34" charset="0"/>
              </a:rPr>
              <a:t>”</a:t>
            </a:r>
            <a:r>
              <a:rPr lang="ru-RU" sz="2400" smtClean="0">
                <a:latin typeface="Tahoma" pitchFamily="34" charset="0"/>
                <a:cs typeface="Tahoma" pitchFamily="34" charset="0"/>
              </a:rPr>
              <a:t> </a:t>
            </a:r>
            <a:r>
              <a:rPr lang="ru-RU" sz="2400" dirty="0">
                <a:latin typeface="Tahoma" pitchFamily="34" charset="0"/>
                <a:cs typeface="Tahoma" pitchFamily="34" charset="0"/>
              </a:rPr>
              <a:t>(</a:t>
            </a:r>
            <a:r>
              <a:rPr lang="ru-RU" sz="2400" b="1" dirty="0">
                <a:latin typeface="Tahoma" pitchFamily="34" charset="0"/>
                <a:cs typeface="Tahoma" pitchFamily="34" charset="0"/>
              </a:rPr>
              <a:t>1957</a:t>
            </a:r>
            <a:r>
              <a:rPr lang="ru-RU" sz="2400">
                <a:latin typeface="Tahoma" pitchFamily="34" charset="0"/>
                <a:cs typeface="Tahoma" pitchFamily="34" charset="0"/>
              </a:rPr>
              <a:t>), </a:t>
            </a:r>
            <a:r>
              <a:rPr lang="en-US" sz="2400" smtClean="0">
                <a:latin typeface="Tahoma" pitchFamily="34" charset="0"/>
                <a:cs typeface="Tahoma" pitchFamily="34" charset="0"/>
              </a:rPr>
              <a:t>“</a:t>
            </a:r>
            <a:r>
              <a:rPr lang="ru-RU" sz="2400" smtClean="0">
                <a:latin typeface="Tahoma" pitchFamily="34" charset="0"/>
                <a:cs typeface="Tahoma" pitchFamily="34" charset="0"/>
              </a:rPr>
              <a:t>Велика рідня</a:t>
            </a:r>
            <a:r>
              <a:rPr lang="en-US" sz="2400" smtClean="0">
                <a:latin typeface="Tahoma" pitchFamily="34" charset="0"/>
                <a:cs typeface="Tahoma" pitchFamily="34" charset="0"/>
              </a:rPr>
              <a:t>”</a:t>
            </a:r>
            <a:r>
              <a:rPr lang="ru-RU" sz="2400" smtClean="0">
                <a:latin typeface="Tahoma" pitchFamily="34" charset="0"/>
                <a:cs typeface="Tahoma" pitchFamily="34" charset="0"/>
              </a:rPr>
              <a:t> </a:t>
            </a:r>
            <a:r>
              <a:rPr lang="ru-RU" sz="2400" dirty="0">
                <a:latin typeface="Tahoma" pitchFamily="34" charset="0"/>
                <a:cs typeface="Tahoma" pitchFamily="34" charset="0"/>
              </a:rPr>
              <a:t>(</a:t>
            </a:r>
            <a:r>
              <a:rPr lang="ru-RU" sz="2400" b="1" dirty="0">
                <a:latin typeface="Tahoma" pitchFamily="34" charset="0"/>
                <a:cs typeface="Tahoma" pitchFamily="34" charset="0"/>
              </a:rPr>
              <a:t>1949-1950</a:t>
            </a:r>
            <a:r>
              <a:rPr lang="ru-RU" sz="2400" dirty="0">
                <a:latin typeface="Tahoma" pitchFamily="34" charset="0"/>
                <a:cs typeface="Tahoma" pitchFamily="34" charset="0"/>
              </a:rPr>
              <a:t>), Михайло </a:t>
            </a:r>
            <a:r>
              <a:rPr lang="ru-RU" sz="2400">
                <a:latin typeface="Tahoma" pitchFamily="34" charset="0"/>
                <a:cs typeface="Tahoma" pitchFamily="34" charset="0"/>
              </a:rPr>
              <a:t>Стельмах </a:t>
            </a:r>
            <a:r>
              <a:rPr lang="ru-RU" sz="2400" smtClean="0">
                <a:latin typeface="Tahoma" pitchFamily="34" charset="0"/>
                <a:cs typeface="Tahoma" pitchFamily="34" charset="0"/>
              </a:rPr>
              <a:t>вирішив </a:t>
            </a:r>
            <a:r>
              <a:rPr lang="ru-RU" sz="2400" dirty="0" err="1">
                <a:latin typeface="Tahoma" pitchFamily="34" charset="0"/>
                <a:cs typeface="Tahoma" pitchFamily="34" charset="0"/>
              </a:rPr>
              <a:t>пожертвувати</a:t>
            </a:r>
            <a:r>
              <a:rPr lang="ru-RU" sz="2400" dirty="0">
                <a:latin typeface="Tahoma" pitchFamily="34" charset="0"/>
                <a:cs typeface="Tahoma" pitchFamily="34" charset="0"/>
              </a:rPr>
              <a:t> </a:t>
            </a:r>
            <a:r>
              <a:rPr lang="ru-RU" sz="2400" dirty="0" err="1">
                <a:latin typeface="Tahoma" pitchFamily="34" charset="0"/>
                <a:cs typeface="Tahoma" pitchFamily="34" charset="0"/>
              </a:rPr>
              <a:t>грошовий</a:t>
            </a:r>
            <a:r>
              <a:rPr lang="ru-RU" sz="2400" dirty="0">
                <a:latin typeface="Tahoma" pitchFamily="34" charset="0"/>
                <a:cs typeface="Tahoma" pitchFamily="34" charset="0"/>
              </a:rPr>
              <a:t> </a:t>
            </a:r>
            <a:r>
              <a:rPr lang="ru-RU" sz="2400" dirty="0" err="1">
                <a:latin typeface="Tahoma" pitchFamily="34" charset="0"/>
                <a:cs typeface="Tahoma" pitchFamily="34" charset="0"/>
              </a:rPr>
              <a:t>еквівалент</a:t>
            </a:r>
            <a:r>
              <a:rPr lang="ru-RU" sz="2400" dirty="0">
                <a:latin typeface="Tahoma" pitchFamily="34" charset="0"/>
                <a:cs typeface="Tahoma" pitchFamily="34" charset="0"/>
              </a:rPr>
              <a:t> </a:t>
            </a:r>
            <a:r>
              <a:rPr lang="ru-RU" sz="2400" dirty="0" err="1">
                <a:latin typeface="Tahoma" pitchFamily="34" charset="0"/>
                <a:cs typeface="Tahoma" pitchFamily="34" charset="0"/>
              </a:rPr>
              <a:t>премії</a:t>
            </a:r>
            <a:r>
              <a:rPr lang="ru-RU" sz="2400" dirty="0">
                <a:latin typeface="Tahoma" pitchFamily="34" charset="0"/>
                <a:cs typeface="Tahoma" pitchFamily="34" charset="0"/>
              </a:rPr>
              <a:t> на </a:t>
            </a:r>
            <a:r>
              <a:rPr lang="ru-RU" sz="2400" dirty="0" err="1">
                <a:latin typeface="Tahoma" pitchFamily="34" charset="0"/>
                <a:cs typeface="Tahoma" pitchFamily="34" charset="0"/>
              </a:rPr>
              <a:t>будівництво</a:t>
            </a:r>
            <a:r>
              <a:rPr lang="ru-RU" sz="2400" dirty="0">
                <a:latin typeface="Tahoma" pitchFamily="34" charset="0"/>
                <a:cs typeface="Tahoma" pitchFamily="34" charset="0"/>
              </a:rPr>
              <a:t> </a:t>
            </a:r>
            <a:r>
              <a:rPr lang="ru-RU" sz="2400" dirty="0" err="1">
                <a:latin typeface="Tahoma" pitchFamily="34" charset="0"/>
                <a:cs typeface="Tahoma" pitchFamily="34" charset="0"/>
              </a:rPr>
              <a:t>школи</a:t>
            </a:r>
            <a:r>
              <a:rPr lang="ru-RU" sz="2400" dirty="0">
                <a:latin typeface="Tahoma" pitchFamily="34" charset="0"/>
                <a:cs typeface="Tahoma" pitchFamily="34" charset="0"/>
              </a:rPr>
              <a:t> у </a:t>
            </a:r>
            <a:r>
              <a:rPr lang="ru-RU" sz="2400" dirty="0" err="1">
                <a:latin typeface="Tahoma" pitchFamily="34" charset="0"/>
                <a:cs typeface="Tahoma" pitchFamily="34" charset="0"/>
              </a:rPr>
              <a:t>рідних</a:t>
            </a:r>
            <a:r>
              <a:rPr lang="ru-RU" sz="2400" dirty="0">
                <a:latin typeface="Tahoma" pitchFamily="34" charset="0"/>
                <a:cs typeface="Tahoma" pitchFamily="34" charset="0"/>
              </a:rPr>
              <a:t> </a:t>
            </a:r>
            <a:r>
              <a:rPr lang="ru-RU" sz="2400" dirty="0" err="1">
                <a:latin typeface="Tahoma" pitchFamily="34" charset="0"/>
                <a:cs typeface="Tahoma" pitchFamily="34" charset="0"/>
              </a:rPr>
              <a:t>Дяківцях</a:t>
            </a:r>
            <a:r>
              <a:rPr lang="ru-RU" sz="2400" dirty="0">
                <a:latin typeface="Tahoma" pitchFamily="34" charset="0"/>
                <a:cs typeface="Tahoma" pitchFamily="34" charset="0"/>
              </a:rPr>
              <a:t>. </a:t>
            </a:r>
          </a:p>
          <a:p>
            <a:endParaRPr lang="ru-RU" dirty="0"/>
          </a:p>
        </p:txBody>
      </p:sp>
      <p:pic>
        <p:nvPicPr>
          <p:cNvPr id="11266" name="Picture 2" descr="C:\Documents and Settings\user\Рабочий стол\фото стельмах\село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728" y="3214686"/>
            <a:ext cx="6413670" cy="345736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Заголовок 1"/>
          <p:cNvSpPr txBox="1">
            <a:spLocks/>
          </p:cNvSpPr>
          <p:nvPr/>
        </p:nvSpPr>
        <p:spPr>
          <a:xfrm>
            <a:off x="4143372" y="0"/>
            <a:ext cx="4872014" cy="100010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3000" b="1" i="0" u="none" strike="noStrike" kern="1200" cap="none" spc="0" normalizeH="0" baseline="0" noProof="0" smtClean="0">
                <a:ln>
                  <a:noFill/>
                </a:ln>
                <a:solidFill>
                  <a:srgbClr val="006C31"/>
                </a:solidFill>
                <a:effectLst/>
                <a:uLnTx/>
                <a:uFillTx/>
                <a:latin typeface="Tahoma" pitchFamily="34" charset="0"/>
                <a:ea typeface="+mj-ea"/>
                <a:cs typeface="Tahoma" pitchFamily="34" charset="0"/>
              </a:rPr>
              <a:t>Творчість письменника</a:t>
            </a:r>
            <a:endParaRPr kumimoji="0" lang="ru-RU" sz="3000" b="1" i="0" u="none" strike="noStrike" kern="1200" cap="none" spc="0" normalizeH="0" baseline="0" noProof="0" dirty="0">
              <a:ln>
                <a:noFill/>
              </a:ln>
              <a:solidFill>
                <a:srgbClr val="006C31"/>
              </a:solidFill>
              <a:effectLst/>
              <a:uLnTx/>
              <a:uFillTx/>
              <a:latin typeface="Tahoma" pitchFamily="34" charset="0"/>
              <a:ea typeface="+mj-ea"/>
              <a:cs typeface="Tahoma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587927664"/>
      </p:ext>
    </p:extLst>
  </p:cSld>
  <p:clrMapOvr>
    <a:masterClrMapping/>
  </p:clrMapOvr>
  <p:transition advTm="7000">
    <p:fade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42910" y="214290"/>
            <a:ext cx="8229600" cy="1285884"/>
          </a:xfrm>
        </p:spPr>
        <p:txBody>
          <a:bodyPr>
            <a:noAutofit/>
          </a:bodyPr>
          <a:lstStyle/>
          <a:p>
            <a:pPr algn="r"/>
            <a:r>
              <a:rPr lang="en-US" sz="2400" b="1" smtClean="0">
                <a:solidFill>
                  <a:srgbClr val="006C31"/>
                </a:solidFill>
                <a:latin typeface="Tahoma" pitchFamily="34" charset="0"/>
                <a:cs typeface="Tahoma" pitchFamily="34" charset="0"/>
              </a:rPr>
              <a:t>“</a:t>
            </a:r>
            <a:r>
              <a:rPr lang="ru-RU" sz="2400" b="1" smtClean="0">
                <a:solidFill>
                  <a:srgbClr val="006C31"/>
                </a:solidFill>
                <a:latin typeface="Tahoma" pitchFamily="34" charset="0"/>
                <a:cs typeface="Tahoma" pitchFamily="34" charset="0"/>
              </a:rPr>
              <a:t>Я </a:t>
            </a:r>
            <a:r>
              <a:rPr lang="ru-RU" sz="2400" b="1" dirty="0" err="1">
                <a:solidFill>
                  <a:srgbClr val="006C31"/>
                </a:solidFill>
                <a:latin typeface="Tahoma" pitchFamily="34" charset="0"/>
                <a:cs typeface="Tahoma" pitchFamily="34" charset="0"/>
              </a:rPr>
              <a:t>мрію</a:t>
            </a:r>
            <a:r>
              <a:rPr lang="ru-RU" sz="2400" b="1" dirty="0">
                <a:solidFill>
                  <a:srgbClr val="006C31"/>
                </a:solidFill>
                <a:latin typeface="Tahoma" pitchFamily="34" charset="0"/>
                <a:cs typeface="Tahoma" pitchFamily="34" charset="0"/>
              </a:rPr>
              <a:t> так </a:t>
            </a:r>
            <a:r>
              <a:rPr lang="ru-RU" sz="2400" b="1" dirty="0" err="1">
                <a:solidFill>
                  <a:srgbClr val="006C31"/>
                </a:solidFill>
                <a:latin typeface="Tahoma" pitchFamily="34" charset="0"/>
                <a:cs typeface="Tahoma" pitchFamily="34" charset="0"/>
              </a:rPr>
              <a:t>життя</a:t>
            </a:r>
            <a:r>
              <a:rPr lang="ru-RU" sz="2400" b="1" dirty="0">
                <a:solidFill>
                  <a:srgbClr val="006C31"/>
                </a:solidFill>
                <a:latin typeface="Tahoma" pitchFamily="34" charset="0"/>
                <a:cs typeface="Tahoma" pitchFamily="34" charset="0"/>
              </a:rPr>
              <a:t> </a:t>
            </a:r>
            <a:r>
              <a:rPr lang="ru-RU" sz="2400" b="1" dirty="0" err="1">
                <a:solidFill>
                  <a:srgbClr val="006C31"/>
                </a:solidFill>
                <a:latin typeface="Tahoma" pitchFamily="34" charset="0"/>
                <a:cs typeface="Tahoma" pitchFamily="34" charset="0"/>
              </a:rPr>
              <a:t>прожити</a:t>
            </a:r>
            <a:r>
              <a:rPr lang="ru-RU" sz="2400" b="1" dirty="0">
                <a:solidFill>
                  <a:srgbClr val="006C31"/>
                </a:solidFill>
                <a:latin typeface="Tahoma" pitchFamily="34" charset="0"/>
                <a:cs typeface="Tahoma" pitchFamily="34" charset="0"/>
              </a:rPr>
              <a:t>, </a:t>
            </a:r>
            <a:r>
              <a:rPr lang="ru-RU" sz="2400" b="1" dirty="0" err="1">
                <a:solidFill>
                  <a:srgbClr val="006C31"/>
                </a:solidFill>
                <a:latin typeface="Tahoma" pitchFamily="34" charset="0"/>
                <a:cs typeface="Tahoma" pitchFamily="34" charset="0"/>
              </a:rPr>
              <a:t>щоб</a:t>
            </a:r>
            <a:r>
              <a:rPr lang="ru-RU" sz="2400" b="1" dirty="0">
                <a:solidFill>
                  <a:srgbClr val="006C31"/>
                </a:solidFill>
                <a:latin typeface="Tahoma" pitchFamily="34" charset="0"/>
                <a:cs typeface="Tahoma" pitchFamily="34" charset="0"/>
              </a:rPr>
              <a:t> кров і </a:t>
            </a:r>
            <a:r>
              <a:rPr lang="ru-RU" sz="2400" b="1" dirty="0" err="1">
                <a:solidFill>
                  <a:srgbClr val="006C31"/>
                </a:solidFill>
                <a:latin typeface="Tahoma" pitchFamily="34" charset="0"/>
                <a:cs typeface="Tahoma" pitchFamily="34" charset="0"/>
              </a:rPr>
              <a:t>піт</a:t>
            </a:r>
            <a:r>
              <a:rPr lang="ru-RU" sz="2400" b="1" dirty="0">
                <a:solidFill>
                  <a:srgbClr val="006C31"/>
                </a:solidFill>
                <a:latin typeface="Tahoma" pitchFamily="34" charset="0"/>
                <a:cs typeface="Tahoma" pitchFamily="34" charset="0"/>
              </a:rPr>
              <a:t> </a:t>
            </a:r>
            <a:r>
              <a:rPr lang="ru-RU" sz="2400" b="1" dirty="0" err="1">
                <a:solidFill>
                  <a:srgbClr val="006C31"/>
                </a:solidFill>
                <a:latin typeface="Tahoma" pitchFamily="34" charset="0"/>
                <a:cs typeface="Tahoma" pitchFamily="34" charset="0"/>
              </a:rPr>
              <a:t>віддать</a:t>
            </a:r>
            <a:r>
              <a:rPr lang="ru-RU" sz="2400" b="1" dirty="0">
                <a:solidFill>
                  <a:srgbClr val="006C31"/>
                </a:solidFill>
                <a:latin typeface="Tahoma" pitchFamily="34" charset="0"/>
                <a:cs typeface="Tahoma" pitchFamily="34" charset="0"/>
              </a:rPr>
              <a:t> </a:t>
            </a:r>
            <a:r>
              <a:rPr lang="ru-RU" sz="2400" b="1" dirty="0" err="1">
                <a:solidFill>
                  <a:srgbClr val="006C31"/>
                </a:solidFill>
                <a:latin typeface="Tahoma" pitchFamily="34" charset="0"/>
                <a:cs typeface="Tahoma" pitchFamily="34" charset="0"/>
              </a:rPr>
              <a:t>землі</a:t>
            </a:r>
            <a:r>
              <a:rPr lang="ru-RU" sz="2400" b="1" dirty="0">
                <a:solidFill>
                  <a:srgbClr val="006C31"/>
                </a:solidFill>
                <a:latin typeface="Tahoma" pitchFamily="34" charset="0"/>
                <a:cs typeface="Tahoma" pitchFamily="34" charset="0"/>
              </a:rPr>
              <a:t> </a:t>
            </a:r>
            <a:r>
              <a:rPr lang="ru-RU" sz="2400" b="1" dirty="0" err="1">
                <a:solidFill>
                  <a:srgbClr val="006C31"/>
                </a:solidFill>
                <a:latin typeface="Tahoma" pitchFamily="34" charset="0"/>
                <a:cs typeface="Tahoma" pitchFamily="34" charset="0"/>
              </a:rPr>
              <a:t>своїй</a:t>
            </a:r>
            <a:r>
              <a:rPr lang="ru-RU" sz="2400" b="1" dirty="0">
                <a:solidFill>
                  <a:srgbClr val="006C31"/>
                </a:solidFill>
                <a:latin typeface="Tahoma" pitchFamily="34" charset="0"/>
                <a:cs typeface="Tahoma" pitchFamily="34" charset="0"/>
              </a:rPr>
              <a:t>, </a:t>
            </a:r>
            <a:r>
              <a:rPr lang="ru-RU" sz="2400" b="1" dirty="0" err="1">
                <a:solidFill>
                  <a:srgbClr val="006C31"/>
                </a:solidFill>
                <a:latin typeface="Tahoma" pitchFamily="34" charset="0"/>
                <a:cs typeface="Tahoma" pitchFamily="34" charset="0"/>
              </a:rPr>
              <a:t>щоб</a:t>
            </a:r>
            <a:r>
              <a:rPr lang="ru-RU" sz="2400" b="1" dirty="0">
                <a:solidFill>
                  <a:srgbClr val="006C31"/>
                </a:solidFill>
                <a:latin typeface="Tahoma" pitchFamily="34" charset="0"/>
                <a:cs typeface="Tahoma" pitchFamily="34" charset="0"/>
              </a:rPr>
              <a:t> у плодах </a:t>
            </a:r>
            <a:r>
              <a:rPr lang="ru-RU" sz="2400" b="1" dirty="0" err="1">
                <a:solidFill>
                  <a:srgbClr val="006C31"/>
                </a:solidFill>
                <a:latin typeface="Tahoma" pitchFamily="34" charset="0"/>
                <a:cs typeface="Tahoma" pitchFamily="34" charset="0"/>
              </a:rPr>
              <a:t>моїх</a:t>
            </a:r>
            <a:r>
              <a:rPr lang="ru-RU" sz="2400" b="1" dirty="0">
                <a:solidFill>
                  <a:srgbClr val="006C31"/>
                </a:solidFill>
                <a:latin typeface="Tahoma" pitchFamily="34" charset="0"/>
                <a:cs typeface="Tahoma" pitchFamily="34" charset="0"/>
              </a:rPr>
              <a:t> </a:t>
            </a:r>
            <a:r>
              <a:rPr lang="ru-RU" sz="2400" b="1" dirty="0" err="1">
                <a:solidFill>
                  <a:srgbClr val="006C31"/>
                </a:solidFill>
                <a:latin typeface="Tahoma" pitchFamily="34" charset="0"/>
                <a:cs typeface="Tahoma" pitchFamily="34" charset="0"/>
              </a:rPr>
              <a:t>хилились</a:t>
            </a:r>
            <a:r>
              <a:rPr lang="ru-RU" sz="2400" b="1" dirty="0">
                <a:solidFill>
                  <a:srgbClr val="006C31"/>
                </a:solidFill>
                <a:latin typeface="Tahoma" pitchFamily="34" charset="0"/>
                <a:cs typeface="Tahoma" pitchFamily="34" charset="0"/>
              </a:rPr>
              <a:t> </a:t>
            </a:r>
            <a:r>
              <a:rPr lang="ru-RU" sz="2400" b="1" dirty="0" err="1">
                <a:solidFill>
                  <a:srgbClr val="006C31"/>
                </a:solidFill>
                <a:latin typeface="Tahoma" pitchFamily="34" charset="0"/>
                <a:cs typeface="Tahoma" pitchFamily="34" charset="0"/>
              </a:rPr>
              <a:t>віти</a:t>
            </a:r>
            <a:r>
              <a:rPr lang="ru-RU" sz="2400" b="1" dirty="0">
                <a:solidFill>
                  <a:srgbClr val="006C31"/>
                </a:solidFill>
                <a:latin typeface="Tahoma" pitchFamily="34" charset="0"/>
                <a:cs typeface="Tahoma" pitchFamily="34" charset="0"/>
              </a:rPr>
              <a:t>, </a:t>
            </a:r>
            <a:r>
              <a:rPr lang="ru-RU" sz="2400" b="1" dirty="0" err="1" smtClean="0">
                <a:solidFill>
                  <a:srgbClr val="006C31"/>
                </a:solidFill>
                <a:latin typeface="Tahoma" pitchFamily="34" charset="0"/>
                <a:cs typeface="Tahoma" pitchFamily="34" charset="0"/>
              </a:rPr>
              <a:t>щоб</a:t>
            </a:r>
            <a:r>
              <a:rPr lang="ru-RU" sz="2400" b="1" dirty="0" smtClean="0">
                <a:solidFill>
                  <a:srgbClr val="006C31"/>
                </a:solidFill>
                <a:latin typeface="Tahoma" pitchFamily="34" charset="0"/>
                <a:cs typeface="Tahoma" pitchFamily="34" charset="0"/>
              </a:rPr>
              <a:t> </a:t>
            </a:r>
            <a:r>
              <a:rPr lang="ru-RU" sz="2400" b="1" dirty="0" err="1" smtClean="0">
                <a:solidFill>
                  <a:srgbClr val="006C31"/>
                </a:solidFill>
                <a:latin typeface="Tahoma" pitchFamily="34" charset="0"/>
                <a:cs typeface="Tahoma" pitchFamily="34" charset="0"/>
              </a:rPr>
              <a:t>розроставсь</a:t>
            </a:r>
            <a:r>
              <a:rPr lang="ru-RU" sz="2400" b="1" dirty="0" smtClean="0">
                <a:solidFill>
                  <a:srgbClr val="006C31"/>
                </a:solidFill>
                <a:latin typeface="Tahoma" pitchFamily="34" charset="0"/>
                <a:cs typeface="Tahoma" pitchFamily="34" charset="0"/>
              </a:rPr>
              <a:t> </a:t>
            </a:r>
            <a:r>
              <a:rPr lang="ru-RU" sz="2400" b="1" dirty="0">
                <a:solidFill>
                  <a:srgbClr val="006C31"/>
                </a:solidFill>
                <a:latin typeface="Tahoma" pitchFamily="34" charset="0"/>
                <a:cs typeface="Tahoma" pitchFamily="34" charset="0"/>
              </a:rPr>
              <a:t>в </a:t>
            </a:r>
            <a:r>
              <a:rPr lang="ru-RU" sz="2400" b="1" dirty="0" err="1">
                <a:solidFill>
                  <a:srgbClr val="006C31"/>
                </a:solidFill>
                <a:latin typeface="Tahoma" pitchFamily="34" charset="0"/>
                <a:cs typeface="Tahoma" pitchFamily="34" charset="0"/>
              </a:rPr>
              <a:t>глибинах</a:t>
            </a:r>
            <a:r>
              <a:rPr lang="ru-RU" sz="2400" b="1" dirty="0">
                <a:solidFill>
                  <a:srgbClr val="006C31"/>
                </a:solidFill>
                <a:latin typeface="Tahoma" pitchFamily="34" charset="0"/>
                <a:cs typeface="Tahoma" pitchFamily="34" charset="0"/>
              </a:rPr>
              <a:t> </a:t>
            </a:r>
            <a:r>
              <a:rPr lang="ru-RU" sz="2400" b="1" err="1">
                <a:solidFill>
                  <a:srgbClr val="006C31"/>
                </a:solidFill>
                <a:latin typeface="Tahoma" pitchFamily="34" charset="0"/>
                <a:cs typeface="Tahoma" pitchFamily="34" charset="0"/>
              </a:rPr>
              <a:t>корінь</a:t>
            </a:r>
            <a:r>
              <a:rPr lang="ru-RU" sz="2400" b="1">
                <a:solidFill>
                  <a:srgbClr val="006C31"/>
                </a:solidFill>
                <a:latin typeface="Tahoma" pitchFamily="34" charset="0"/>
                <a:cs typeface="Tahoma" pitchFamily="34" charset="0"/>
              </a:rPr>
              <a:t> </a:t>
            </a:r>
            <a:r>
              <a:rPr lang="ru-RU" sz="2400" b="1" smtClean="0">
                <a:solidFill>
                  <a:srgbClr val="006C31"/>
                </a:solidFill>
                <a:latin typeface="Tahoma" pitchFamily="34" charset="0"/>
                <a:cs typeface="Tahoma" pitchFamily="34" charset="0"/>
              </a:rPr>
              <a:t>мій</a:t>
            </a:r>
            <a:r>
              <a:rPr lang="en-US" sz="2400" b="1" smtClean="0">
                <a:solidFill>
                  <a:srgbClr val="006C31"/>
                </a:solidFill>
                <a:latin typeface="Tahoma" pitchFamily="34" charset="0"/>
                <a:cs typeface="Tahoma" pitchFamily="34" charset="0"/>
              </a:rPr>
              <a:t>”</a:t>
            </a:r>
            <a:r>
              <a:rPr lang="ru-RU" sz="2400" b="1" dirty="0" smtClean="0">
                <a:solidFill>
                  <a:srgbClr val="006C31"/>
                </a:solidFill>
                <a:latin typeface="Tahoma" pitchFamily="34" charset="0"/>
                <a:cs typeface="Tahoma" pitchFamily="34" charset="0"/>
              </a:rPr>
              <a:t/>
            </a:r>
            <a:br>
              <a:rPr lang="ru-RU" sz="2400" b="1" dirty="0" smtClean="0">
                <a:solidFill>
                  <a:srgbClr val="006C31"/>
                </a:solidFill>
                <a:latin typeface="Tahoma" pitchFamily="34" charset="0"/>
                <a:cs typeface="Tahoma" pitchFamily="34" charset="0"/>
              </a:rPr>
            </a:br>
            <a:r>
              <a:rPr lang="ru-RU" sz="2400" dirty="0" smtClean="0">
                <a:solidFill>
                  <a:srgbClr val="006C31"/>
                </a:solidFill>
                <a:latin typeface="Tahoma" pitchFamily="34" charset="0"/>
                <a:cs typeface="Tahoma" pitchFamily="34" charset="0"/>
              </a:rPr>
              <a:t>М. Стельмах</a:t>
            </a:r>
            <a:endParaRPr lang="ru-RU" sz="2400" dirty="0">
              <a:solidFill>
                <a:srgbClr val="006C31"/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14282" y="1600201"/>
            <a:ext cx="8929718" cy="2971808"/>
          </a:xfrm>
        </p:spPr>
        <p:txBody>
          <a:bodyPr>
            <a:normAutofit/>
          </a:bodyPr>
          <a:lstStyle/>
          <a:p>
            <a:pPr marL="0" indent="0">
              <a:spcBef>
                <a:spcPts val="0"/>
              </a:spcBef>
              <a:buNone/>
            </a:pPr>
            <a:r>
              <a:rPr lang="en-US" sz="2400" smtClean="0">
                <a:latin typeface="Tahoma" pitchFamily="34" charset="0"/>
                <a:cs typeface="Tahoma" pitchFamily="34" charset="0"/>
              </a:rPr>
              <a:t>     </a:t>
            </a:r>
            <a:r>
              <a:rPr lang="ru-RU" sz="2200" smtClean="0">
                <a:latin typeface="Tahoma" pitchFamily="34" charset="0"/>
                <a:cs typeface="Tahoma" pitchFamily="34" charset="0"/>
              </a:rPr>
              <a:t>Помер </a:t>
            </a:r>
            <a:r>
              <a:rPr lang="ru-RU" sz="2200" dirty="0" err="1">
                <a:latin typeface="Tahoma" pitchFamily="34" charset="0"/>
                <a:cs typeface="Tahoma" pitchFamily="34" charset="0"/>
              </a:rPr>
              <a:t>письменник</a:t>
            </a:r>
            <a:r>
              <a:rPr lang="ru-RU" sz="2200" dirty="0">
                <a:latin typeface="Tahoma" pitchFamily="34" charset="0"/>
                <a:cs typeface="Tahoma" pitchFamily="34" charset="0"/>
              </a:rPr>
              <a:t> 27 </a:t>
            </a:r>
            <a:r>
              <a:rPr lang="ru-RU" sz="2200" dirty="0" err="1">
                <a:latin typeface="Tahoma" pitchFamily="34" charset="0"/>
                <a:cs typeface="Tahoma" pitchFamily="34" charset="0"/>
              </a:rPr>
              <a:t>вересня</a:t>
            </a:r>
            <a:r>
              <a:rPr lang="ru-RU" sz="2200" dirty="0">
                <a:latin typeface="Tahoma" pitchFamily="34" charset="0"/>
                <a:cs typeface="Tahoma" pitchFamily="34" charset="0"/>
              </a:rPr>
              <a:t> 1983 року </a:t>
            </a:r>
            <a:r>
              <a:rPr lang="ru-RU" sz="2200" dirty="0" err="1">
                <a:latin typeface="Tahoma" pitchFamily="34" charset="0"/>
                <a:cs typeface="Tahoma" pitchFamily="34" charset="0"/>
              </a:rPr>
              <a:t>після</a:t>
            </a:r>
            <a:r>
              <a:rPr lang="ru-RU" sz="2200" dirty="0">
                <a:latin typeface="Tahoma" pitchFamily="34" charset="0"/>
                <a:cs typeface="Tahoma" pitchFamily="34" charset="0"/>
              </a:rPr>
              <a:t> </a:t>
            </a:r>
            <a:r>
              <a:rPr lang="ru-RU" sz="2200" dirty="0" err="1">
                <a:latin typeface="Tahoma" pitchFamily="34" charset="0"/>
                <a:cs typeface="Tahoma" pitchFamily="34" charset="0"/>
              </a:rPr>
              <a:t>тривалої</a:t>
            </a:r>
            <a:r>
              <a:rPr lang="ru-RU" sz="2200" dirty="0">
                <a:latin typeface="Tahoma" pitchFamily="34" charset="0"/>
                <a:cs typeface="Tahoma" pitchFamily="34" charset="0"/>
              </a:rPr>
              <a:t> і </a:t>
            </a:r>
            <a:r>
              <a:rPr lang="ru-RU" sz="2200" dirty="0" err="1">
                <a:latin typeface="Tahoma" pitchFamily="34" charset="0"/>
                <a:cs typeface="Tahoma" pitchFamily="34" charset="0"/>
              </a:rPr>
              <a:t>важкої</a:t>
            </a:r>
            <a:r>
              <a:rPr lang="ru-RU" sz="2200" dirty="0">
                <a:latin typeface="Tahoma" pitchFamily="34" charset="0"/>
                <a:cs typeface="Tahoma" pitchFamily="34" charset="0"/>
              </a:rPr>
              <a:t> </a:t>
            </a:r>
            <a:r>
              <a:rPr lang="ru-RU" sz="2200" dirty="0" err="1">
                <a:latin typeface="Tahoma" pitchFamily="34" charset="0"/>
                <a:cs typeface="Tahoma" pitchFamily="34" charset="0"/>
              </a:rPr>
              <a:t>хвороби</a:t>
            </a:r>
            <a:r>
              <a:rPr lang="ru-RU" sz="2200" dirty="0">
                <a:latin typeface="Tahoma" pitchFamily="34" charset="0"/>
                <a:cs typeface="Tahoma" pitchFamily="34" charset="0"/>
              </a:rPr>
              <a:t>. Михайло Стельмах </a:t>
            </a:r>
            <a:r>
              <a:rPr lang="ru-RU" sz="2200" err="1">
                <a:latin typeface="Tahoma" pitchFamily="34" charset="0"/>
                <a:cs typeface="Tahoma" pitchFamily="34" charset="0"/>
              </a:rPr>
              <a:t>був</a:t>
            </a:r>
            <a:r>
              <a:rPr lang="ru-RU" sz="2200">
                <a:latin typeface="Tahoma" pitchFamily="34" charset="0"/>
                <a:cs typeface="Tahoma" pitchFamily="34" charset="0"/>
              </a:rPr>
              <a:t> </a:t>
            </a:r>
            <a:r>
              <a:rPr lang="ru-RU" sz="2200" smtClean="0">
                <a:latin typeface="Tahoma" pitchFamily="34" charset="0"/>
                <a:cs typeface="Tahoma" pitchFamily="34" charset="0"/>
              </a:rPr>
              <a:t>єдиним українським письменником</a:t>
            </a:r>
            <a:r>
              <a:rPr lang="ru-RU" sz="2200">
                <a:latin typeface="Tahoma" pitchFamily="34" charset="0"/>
                <a:cs typeface="Tahoma" pitchFamily="34" charset="0"/>
              </a:rPr>
              <a:t>, </a:t>
            </a:r>
            <a:r>
              <a:rPr lang="ru-RU" sz="2200" smtClean="0">
                <a:latin typeface="Tahoma" pitchFamily="34" charset="0"/>
                <a:cs typeface="Tahoma" pitchFamily="34" charset="0"/>
              </a:rPr>
              <a:t>який </a:t>
            </a:r>
            <a:r>
              <a:rPr lang="ru-RU" sz="2200" dirty="0" err="1">
                <a:latin typeface="Tahoma" pitchFamily="34" charset="0"/>
                <a:cs typeface="Tahoma" pitchFamily="34" charset="0"/>
              </a:rPr>
              <a:t>здобув</a:t>
            </a:r>
            <a:r>
              <a:rPr lang="ru-RU" sz="2200" dirty="0">
                <a:latin typeface="Tahoma" pitchFamily="34" charset="0"/>
                <a:cs typeface="Tahoma" pitchFamily="34" charset="0"/>
              </a:rPr>
              <a:t> </a:t>
            </a:r>
            <a:r>
              <a:rPr lang="ru-RU" sz="2200" dirty="0" err="1">
                <a:latin typeface="Tahoma" pitchFamily="34" charset="0"/>
                <a:cs typeface="Tahoma" pitchFamily="34" charset="0"/>
              </a:rPr>
              <a:t>найвищих</a:t>
            </a:r>
            <a:r>
              <a:rPr lang="ru-RU" sz="2200" dirty="0">
                <a:latin typeface="Tahoma" pitchFamily="34" charset="0"/>
                <a:cs typeface="Tahoma" pitchFamily="34" charset="0"/>
              </a:rPr>
              <a:t> </a:t>
            </a:r>
            <a:r>
              <a:rPr lang="ru-RU" sz="2200" dirty="0" err="1">
                <a:latin typeface="Tahoma" pitchFamily="34" charset="0"/>
                <a:cs typeface="Tahoma" pitchFamily="34" charset="0"/>
              </a:rPr>
              <a:t>нагород</a:t>
            </a:r>
            <a:r>
              <a:rPr lang="ru-RU" sz="2200" dirty="0">
                <a:latin typeface="Tahoma" pitchFamily="34" charset="0"/>
                <a:cs typeface="Tahoma" pitchFamily="34" charset="0"/>
              </a:rPr>
              <a:t> за свою </a:t>
            </a:r>
            <a:r>
              <a:rPr lang="ru-RU" sz="2200" dirty="0" err="1">
                <a:latin typeface="Tahoma" pitchFamily="34" charset="0"/>
                <a:cs typeface="Tahoma" pitchFamily="34" charset="0"/>
              </a:rPr>
              <a:t>творчість</a:t>
            </a:r>
            <a:r>
              <a:rPr lang="ru-RU" sz="2200" dirty="0">
                <a:latin typeface="Tahoma" pitchFamily="34" charset="0"/>
                <a:cs typeface="Tahoma" pitchFamily="34" charset="0"/>
              </a:rPr>
              <a:t> і не </a:t>
            </a:r>
            <a:r>
              <a:rPr lang="ru-RU" sz="2200" dirty="0" err="1">
                <a:latin typeface="Tahoma" pitchFamily="34" charset="0"/>
                <a:cs typeface="Tahoma" pitchFamily="34" charset="0"/>
              </a:rPr>
              <a:t>був</a:t>
            </a:r>
            <a:r>
              <a:rPr lang="ru-RU" sz="2200" dirty="0">
                <a:latin typeface="Tahoma" pitchFamily="34" charset="0"/>
                <a:cs typeface="Tahoma" pitchFamily="34" charset="0"/>
              </a:rPr>
              <a:t> членом </a:t>
            </a:r>
            <a:r>
              <a:rPr lang="ru-RU" sz="2200" dirty="0" err="1">
                <a:latin typeface="Tahoma" pitchFamily="34" charset="0"/>
                <a:cs typeface="Tahoma" pitchFamily="34" charset="0"/>
              </a:rPr>
              <a:t>Комуністичної</a:t>
            </a:r>
            <a:r>
              <a:rPr lang="ru-RU" sz="2200" dirty="0">
                <a:latin typeface="Tahoma" pitchFamily="34" charset="0"/>
                <a:cs typeface="Tahoma" pitchFamily="34" charset="0"/>
              </a:rPr>
              <a:t> </a:t>
            </a:r>
            <a:r>
              <a:rPr lang="ru-RU" sz="2200" dirty="0" err="1">
                <a:latin typeface="Tahoma" pitchFamily="34" charset="0"/>
                <a:cs typeface="Tahoma" pitchFamily="34" charset="0"/>
              </a:rPr>
              <a:t>партії</a:t>
            </a:r>
            <a:r>
              <a:rPr lang="ru-RU" sz="2200" dirty="0">
                <a:latin typeface="Tahoma" pitchFamily="34" charset="0"/>
                <a:cs typeface="Tahoma" pitchFamily="34" charset="0"/>
              </a:rPr>
              <a:t> </a:t>
            </a:r>
            <a:r>
              <a:rPr lang="ru-RU" sz="2200" dirty="0" err="1">
                <a:latin typeface="Tahoma" pitchFamily="34" charset="0"/>
                <a:cs typeface="Tahoma" pitchFamily="34" charset="0"/>
              </a:rPr>
              <a:t>Радянського</a:t>
            </a:r>
            <a:r>
              <a:rPr lang="ru-RU" sz="2200" dirty="0">
                <a:latin typeface="Tahoma" pitchFamily="34" charset="0"/>
                <a:cs typeface="Tahoma" pitchFamily="34" charset="0"/>
              </a:rPr>
              <a:t> Союзу. </a:t>
            </a:r>
            <a:r>
              <a:rPr lang="ru-RU" sz="2200" dirty="0" err="1">
                <a:latin typeface="Tahoma" pitchFamily="34" charset="0"/>
                <a:cs typeface="Tahoma" pitchFamily="34" charset="0"/>
              </a:rPr>
              <a:t>Українці</a:t>
            </a:r>
            <a:r>
              <a:rPr lang="ru-RU" sz="2200" dirty="0">
                <a:latin typeface="Tahoma" pitchFamily="34" charset="0"/>
                <a:cs typeface="Tahoma" pitchFamily="34" charset="0"/>
              </a:rPr>
              <a:t> </a:t>
            </a:r>
            <a:r>
              <a:rPr lang="ru-RU" sz="2200" dirty="0" err="1">
                <a:latin typeface="Tahoma" pitchFamily="34" charset="0"/>
                <a:cs typeface="Tahoma" pitchFamily="34" charset="0"/>
              </a:rPr>
              <a:t>свого</a:t>
            </a:r>
            <a:r>
              <a:rPr lang="ru-RU" sz="2200" dirty="0">
                <a:latin typeface="Tahoma" pitchFamily="34" charset="0"/>
                <a:cs typeface="Tahoma" pitchFamily="34" charset="0"/>
              </a:rPr>
              <a:t> часу </a:t>
            </a:r>
            <a:r>
              <a:rPr lang="ru-RU" sz="2200" dirty="0" err="1">
                <a:latin typeface="Tahoma" pitchFamily="34" charset="0"/>
                <a:cs typeface="Tahoma" pitchFamily="34" charset="0"/>
              </a:rPr>
              <a:t>зачитувалися</a:t>
            </a:r>
            <a:r>
              <a:rPr lang="ru-RU" sz="2200" dirty="0">
                <a:latin typeface="Tahoma" pitchFamily="34" charset="0"/>
                <a:cs typeface="Tahoma" pitchFamily="34" charset="0"/>
              </a:rPr>
              <a:t> </a:t>
            </a:r>
            <a:r>
              <a:rPr lang="ru-RU" sz="2200" dirty="0" err="1">
                <a:latin typeface="Tahoma" pitchFamily="34" charset="0"/>
                <a:cs typeface="Tahoma" pitchFamily="34" charset="0"/>
              </a:rPr>
              <a:t>його</a:t>
            </a:r>
            <a:r>
              <a:rPr lang="ru-RU" sz="2200" dirty="0">
                <a:latin typeface="Tahoma" pitchFamily="34" charset="0"/>
                <a:cs typeface="Tahoma" pitchFamily="34" charset="0"/>
              </a:rPr>
              <a:t> </a:t>
            </a:r>
            <a:r>
              <a:rPr lang="ru-RU" sz="2200" dirty="0" err="1">
                <a:latin typeface="Tahoma" pitchFamily="34" charset="0"/>
                <a:cs typeface="Tahoma" pitchFamily="34" charset="0"/>
              </a:rPr>
              <a:t>творами</a:t>
            </a:r>
            <a:r>
              <a:rPr lang="ru-RU" sz="2200" dirty="0">
                <a:latin typeface="Tahoma" pitchFamily="34" charset="0"/>
                <a:cs typeface="Tahoma" pitchFamily="34" charset="0"/>
              </a:rPr>
              <a:t>. </a:t>
            </a:r>
            <a:r>
              <a:rPr lang="ru-RU" sz="2200" dirty="0" err="1">
                <a:latin typeface="Tahoma" pitchFamily="34" charset="0"/>
                <a:cs typeface="Tahoma" pitchFamily="34" charset="0"/>
              </a:rPr>
              <a:t>Вдячні</a:t>
            </a:r>
            <a:r>
              <a:rPr lang="ru-RU" sz="2200" dirty="0">
                <a:latin typeface="Tahoma" pitchFamily="34" charset="0"/>
                <a:cs typeface="Tahoma" pitchFamily="34" charset="0"/>
              </a:rPr>
              <a:t> </a:t>
            </a:r>
            <a:r>
              <a:rPr lang="ru-RU" sz="2200" dirty="0" err="1">
                <a:latin typeface="Tahoma" pitchFamily="34" charset="0"/>
                <a:cs typeface="Tahoma" pitchFamily="34" charset="0"/>
              </a:rPr>
              <a:t>читачі</a:t>
            </a:r>
            <a:r>
              <a:rPr lang="ru-RU" sz="2200" dirty="0">
                <a:latin typeface="Tahoma" pitchFamily="34" charset="0"/>
                <a:cs typeface="Tahoma" pitchFamily="34" charset="0"/>
              </a:rPr>
              <a:t> писали </a:t>
            </a:r>
            <a:r>
              <a:rPr lang="ru-RU" sz="2200" dirty="0" err="1">
                <a:latin typeface="Tahoma" pitchFamily="34" charset="0"/>
                <a:cs typeface="Tahoma" pitchFamily="34" charset="0"/>
              </a:rPr>
              <a:t>йому</a:t>
            </a:r>
            <a:r>
              <a:rPr lang="ru-RU" sz="2200" dirty="0">
                <a:latin typeface="Tahoma" pitchFamily="34" charset="0"/>
                <a:cs typeface="Tahoma" pitchFamily="34" charset="0"/>
              </a:rPr>
              <a:t> </a:t>
            </a:r>
            <a:r>
              <a:rPr lang="ru-RU" sz="2200" dirty="0" err="1">
                <a:latin typeface="Tahoma" pitchFamily="34" charset="0"/>
                <a:cs typeface="Tahoma" pitchFamily="34" charset="0"/>
              </a:rPr>
              <a:t>листи</a:t>
            </a:r>
            <a:r>
              <a:rPr lang="ru-RU" sz="2200" dirty="0">
                <a:latin typeface="Tahoma" pitchFamily="34" charset="0"/>
                <a:cs typeface="Tahoma" pitchFamily="34" charset="0"/>
              </a:rPr>
              <a:t> з </a:t>
            </a:r>
            <a:r>
              <a:rPr lang="ru-RU" sz="2200" dirty="0" err="1">
                <a:latin typeface="Tahoma" pitchFamily="34" charset="0"/>
                <a:cs typeface="Tahoma" pitchFamily="34" charset="0"/>
              </a:rPr>
              <a:t>усіх</a:t>
            </a:r>
            <a:r>
              <a:rPr lang="ru-RU" sz="2200" dirty="0">
                <a:latin typeface="Tahoma" pitchFamily="34" charset="0"/>
                <a:cs typeface="Tahoma" pitchFamily="34" charset="0"/>
              </a:rPr>
              <a:t> </a:t>
            </a:r>
            <a:r>
              <a:rPr lang="ru-RU" sz="2200" dirty="0" err="1">
                <a:latin typeface="Tahoma" pitchFamily="34" charset="0"/>
                <a:cs typeface="Tahoma" pitchFamily="34" charset="0"/>
              </a:rPr>
              <a:t>куточків</a:t>
            </a:r>
            <a:r>
              <a:rPr lang="ru-RU" sz="2200" dirty="0">
                <a:latin typeface="Tahoma" pitchFamily="34" charset="0"/>
                <a:cs typeface="Tahoma" pitchFamily="34" charset="0"/>
              </a:rPr>
              <a:t> </a:t>
            </a:r>
            <a:r>
              <a:rPr lang="ru-RU" sz="2200" dirty="0" err="1">
                <a:latin typeface="Tahoma" pitchFamily="34" charset="0"/>
                <a:cs typeface="Tahoma" pitchFamily="34" charset="0"/>
              </a:rPr>
              <a:t>Батьківщини</a:t>
            </a:r>
            <a:r>
              <a:rPr lang="ru-RU" sz="2200" dirty="0">
                <a:latin typeface="Tahoma" pitchFamily="34" charset="0"/>
                <a:cs typeface="Tahoma" pitchFamily="34" charset="0"/>
              </a:rPr>
              <a:t>, не </a:t>
            </a:r>
            <a:r>
              <a:rPr lang="ru-RU" sz="2200" dirty="0" err="1">
                <a:latin typeface="Tahoma" pitchFamily="34" charset="0"/>
                <a:cs typeface="Tahoma" pitchFamily="34" charset="0"/>
              </a:rPr>
              <a:t>знайомі</a:t>
            </a:r>
            <a:r>
              <a:rPr lang="ru-RU" sz="2200" dirty="0">
                <a:latin typeface="Tahoma" pitchFamily="34" charset="0"/>
                <a:cs typeface="Tahoma" pitchFamily="34" charset="0"/>
              </a:rPr>
              <a:t> </a:t>
            </a:r>
            <a:r>
              <a:rPr lang="ru-RU" sz="2200" dirty="0" err="1">
                <a:latin typeface="Tahoma" pitchFamily="34" charset="0"/>
                <a:cs typeface="Tahoma" pitchFamily="34" charset="0"/>
              </a:rPr>
              <a:t>між</a:t>
            </a:r>
            <a:r>
              <a:rPr lang="ru-RU" sz="2200" dirty="0">
                <a:latin typeface="Tahoma" pitchFamily="34" charset="0"/>
                <a:cs typeface="Tahoma" pitchFamily="34" charset="0"/>
              </a:rPr>
              <a:t> собою, </a:t>
            </a:r>
            <a:r>
              <a:rPr lang="ru-RU" sz="2200" dirty="0" err="1">
                <a:latin typeface="Tahoma" pitchFamily="34" charset="0"/>
                <a:cs typeface="Tahoma" pitchFamily="34" charset="0"/>
              </a:rPr>
              <a:t>всі</a:t>
            </a:r>
            <a:r>
              <a:rPr lang="ru-RU" sz="2200" dirty="0">
                <a:latin typeface="Tahoma" pitchFamily="34" charset="0"/>
                <a:cs typeface="Tahoma" pitchFamily="34" charset="0"/>
              </a:rPr>
              <a:t> як один </a:t>
            </a:r>
            <a:r>
              <a:rPr lang="ru-RU" sz="2200" dirty="0" err="1">
                <a:latin typeface="Tahoma" pitchFamily="34" charset="0"/>
                <a:cs typeface="Tahoma" pitchFamily="34" charset="0"/>
              </a:rPr>
              <a:t>дякували</a:t>
            </a:r>
            <a:r>
              <a:rPr lang="ru-RU" sz="2200" dirty="0">
                <a:latin typeface="Tahoma" pitchFamily="34" charset="0"/>
                <a:cs typeface="Tahoma" pitchFamily="34" charset="0"/>
              </a:rPr>
              <a:t> </a:t>
            </a:r>
            <a:r>
              <a:rPr lang="ru-RU" sz="2200" dirty="0" err="1">
                <a:latin typeface="Tahoma" pitchFamily="34" charset="0"/>
                <a:cs typeface="Tahoma" pitchFamily="34" charset="0"/>
              </a:rPr>
              <a:t>письменнику</a:t>
            </a:r>
            <a:r>
              <a:rPr lang="ru-RU" sz="2200" dirty="0">
                <a:latin typeface="Tahoma" pitchFamily="34" charset="0"/>
                <a:cs typeface="Tahoma" pitchFamily="34" charset="0"/>
              </a:rPr>
              <a:t>, </a:t>
            </a:r>
            <a:r>
              <a:rPr lang="ru-RU" sz="2200" dirty="0" err="1">
                <a:latin typeface="Tahoma" pitchFamily="34" charset="0"/>
                <a:cs typeface="Tahoma" pitchFamily="34" charset="0"/>
              </a:rPr>
              <a:t>що</a:t>
            </a:r>
            <a:r>
              <a:rPr lang="ru-RU" sz="2200" dirty="0">
                <a:latin typeface="Tahoma" pitchFamily="34" charset="0"/>
                <a:cs typeface="Tahoma" pitchFamily="34" charset="0"/>
              </a:rPr>
              <a:t> </a:t>
            </a:r>
            <a:r>
              <a:rPr lang="ru-RU" sz="2200" dirty="0" err="1">
                <a:latin typeface="Tahoma" pitchFamily="34" charset="0"/>
                <a:cs typeface="Tahoma" pitchFamily="34" charset="0"/>
              </a:rPr>
              <a:t>він</a:t>
            </a:r>
            <a:r>
              <a:rPr lang="ru-RU" sz="2200" dirty="0">
                <a:latin typeface="Tahoma" pitchFamily="34" charset="0"/>
                <a:cs typeface="Tahoma" pitchFamily="34" charset="0"/>
              </a:rPr>
              <a:t> </a:t>
            </a:r>
            <a:r>
              <a:rPr lang="ru-RU" sz="2200" dirty="0" err="1">
                <a:latin typeface="Tahoma" pitchFamily="34" charset="0"/>
                <a:cs typeface="Tahoma" pitchFamily="34" charset="0"/>
              </a:rPr>
              <a:t>неначе</a:t>
            </a:r>
            <a:r>
              <a:rPr lang="ru-RU" sz="2200" dirty="0">
                <a:latin typeface="Tahoma" pitchFamily="34" charset="0"/>
                <a:cs typeface="Tahoma" pitchFamily="34" charset="0"/>
              </a:rPr>
              <a:t> </a:t>
            </a:r>
            <a:r>
              <a:rPr lang="ru-RU" sz="2200" dirty="0" err="1">
                <a:latin typeface="Tahoma" pitchFamily="34" charset="0"/>
                <a:cs typeface="Tahoma" pitchFamily="34" charset="0"/>
              </a:rPr>
              <a:t>розповів</a:t>
            </a:r>
            <a:r>
              <a:rPr lang="ru-RU" sz="2200" dirty="0">
                <a:latin typeface="Tahoma" pitchFamily="34" charset="0"/>
                <a:cs typeface="Tahoma" pitchFamily="34" charset="0"/>
              </a:rPr>
              <a:t> про </a:t>
            </a:r>
            <a:r>
              <a:rPr lang="ru-RU" sz="2200" dirty="0" err="1">
                <a:latin typeface="Tahoma" pitchFamily="34" charset="0"/>
                <a:cs typeface="Tahoma" pitchFamily="34" charset="0"/>
              </a:rPr>
              <a:t>їхнє</a:t>
            </a:r>
            <a:r>
              <a:rPr lang="ru-RU" sz="2200" dirty="0">
                <a:latin typeface="Tahoma" pitchFamily="34" charset="0"/>
                <a:cs typeface="Tahoma" pitchFamily="34" charset="0"/>
              </a:rPr>
              <a:t> </a:t>
            </a:r>
            <a:r>
              <a:rPr lang="ru-RU" sz="2200" dirty="0" err="1">
                <a:latin typeface="Tahoma" pitchFamily="34" charset="0"/>
                <a:cs typeface="Tahoma" pitchFamily="34" charset="0"/>
              </a:rPr>
              <a:t>життя</a:t>
            </a:r>
            <a:r>
              <a:rPr lang="ru-RU" sz="2200" dirty="0">
                <a:latin typeface="Tahoma" pitchFamily="34" charset="0"/>
                <a:cs typeface="Tahoma" pitchFamily="34" charset="0"/>
              </a:rPr>
              <a:t>.</a:t>
            </a:r>
          </a:p>
          <a:p>
            <a:endParaRPr lang="ru-RU" sz="2400" dirty="0"/>
          </a:p>
        </p:txBody>
      </p:sp>
      <p:pic>
        <p:nvPicPr>
          <p:cNvPr id="1026" name="Picture 2" descr="C:\Documents and Settings\user\Рабочий стол\могила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282" y="4429132"/>
            <a:ext cx="1714512" cy="228601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Documents and Settings\user\Рабочий стол\фото стельмах\320px-Меморіальна_дошка_Михайлу_Стельмаху_(Київ)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7752" y="4700834"/>
            <a:ext cx="2399999" cy="1800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Documents and Settings\user\Рабочий стол\фото стельмах\Меморіальна_дошка_Михайлу_Стельмаху_на_першому_корпусі_ЗНУ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72495" y="4691621"/>
            <a:ext cx="2713819" cy="180921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Documents and Settings\user\Рабочий стол\фото стельмах\180px-thumbnail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58082" y="4500570"/>
            <a:ext cx="1607356" cy="214314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2913425234"/>
      </p:ext>
    </p:extLst>
  </p:cSld>
  <p:clrMapOvr>
    <a:masterClrMapping/>
  </p:clrMapOvr>
  <p:transition advTm="7000">
    <p:fade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14282" y="857232"/>
            <a:ext cx="8786874" cy="4525963"/>
          </a:xfrm>
        </p:spPr>
        <p:txBody>
          <a:bodyPr>
            <a:noAutofit/>
          </a:bodyPr>
          <a:lstStyle/>
          <a:p>
            <a:pPr marL="0" indent="0">
              <a:spcBef>
                <a:spcPts val="0"/>
              </a:spcBef>
            </a:pPr>
            <a:r>
              <a:rPr lang="ru-RU" sz="2400" smtClean="0">
                <a:latin typeface="Tahoma" pitchFamily="34" charset="0"/>
                <a:cs typeface="Tahoma" pitchFamily="34" charset="0"/>
              </a:rPr>
              <a:t> Погано</a:t>
            </a:r>
            <a:r>
              <a:rPr lang="ru-RU" sz="2400" dirty="0">
                <a:latin typeface="Tahoma" pitchFamily="34" charset="0"/>
                <a:cs typeface="Tahoma" pitchFamily="34" charset="0"/>
              </a:rPr>
              <a:t>, коли у </a:t>
            </a:r>
            <a:r>
              <a:rPr lang="ru-RU" sz="2400" dirty="0" err="1">
                <a:latin typeface="Tahoma" pitchFamily="34" charset="0"/>
                <a:cs typeface="Tahoma" pitchFamily="34" charset="0"/>
              </a:rPr>
              <a:t>людини</a:t>
            </a:r>
            <a:r>
              <a:rPr lang="ru-RU" sz="2400" dirty="0">
                <a:latin typeface="Tahoma" pitchFamily="34" charset="0"/>
                <a:cs typeface="Tahoma" pitchFamily="34" charset="0"/>
              </a:rPr>
              <a:t> все </a:t>
            </a:r>
            <a:r>
              <a:rPr lang="ru-RU" sz="2400" dirty="0" err="1">
                <a:latin typeface="Tahoma" pitchFamily="34" charset="0"/>
                <a:cs typeface="Tahoma" pitchFamily="34" charset="0"/>
              </a:rPr>
              <a:t>сіре</a:t>
            </a:r>
            <a:r>
              <a:rPr lang="ru-RU" sz="2400" dirty="0">
                <a:latin typeface="Tahoma" pitchFamily="34" charset="0"/>
                <a:cs typeface="Tahoma" pitchFamily="34" charset="0"/>
              </a:rPr>
              <a:t>: і душа, і </a:t>
            </a:r>
            <a:r>
              <a:rPr lang="ru-RU" sz="2400" dirty="0" err="1">
                <a:latin typeface="Tahoma" pitchFamily="34" charset="0"/>
                <a:cs typeface="Tahoma" pitchFamily="34" charset="0"/>
              </a:rPr>
              <a:t>погляд</a:t>
            </a:r>
            <a:r>
              <a:rPr lang="ru-RU" sz="2400" dirty="0">
                <a:latin typeface="Tahoma" pitchFamily="34" charset="0"/>
                <a:cs typeface="Tahoma" pitchFamily="34" charset="0"/>
              </a:rPr>
              <a:t>, і думки </a:t>
            </a:r>
            <a:r>
              <a:rPr lang="ru-RU" sz="2400" dirty="0" err="1">
                <a:latin typeface="Tahoma" pitchFamily="34" charset="0"/>
                <a:cs typeface="Tahoma" pitchFamily="34" charset="0"/>
              </a:rPr>
              <a:t>сірі</a:t>
            </a:r>
            <a:r>
              <a:rPr lang="ru-RU" sz="2400" dirty="0">
                <a:latin typeface="Tahoma" pitchFamily="34" charset="0"/>
                <a:cs typeface="Tahoma" pitchFamily="34" charset="0"/>
              </a:rPr>
              <a:t>. </a:t>
            </a:r>
            <a:r>
              <a:rPr lang="ru-RU" sz="2400" dirty="0" err="1">
                <a:latin typeface="Tahoma" pitchFamily="34" charset="0"/>
                <a:cs typeface="Tahoma" pitchFamily="34" charset="0"/>
              </a:rPr>
              <a:t>Сірі</a:t>
            </a:r>
            <a:r>
              <a:rPr lang="ru-RU" sz="2400" dirty="0">
                <a:latin typeface="Tahoma" pitchFamily="34" charset="0"/>
                <a:cs typeface="Tahoma" pitchFamily="34" charset="0"/>
              </a:rPr>
              <a:t> </a:t>
            </a:r>
            <a:r>
              <a:rPr lang="ru-RU" sz="2400" dirty="0" err="1">
                <a:latin typeface="Tahoma" pitchFamily="34" charset="0"/>
                <a:cs typeface="Tahoma" pitchFamily="34" charset="0"/>
              </a:rPr>
              <a:t>тільки</a:t>
            </a:r>
            <a:r>
              <a:rPr lang="ru-RU" sz="2400" dirty="0">
                <a:latin typeface="Tahoma" pitchFamily="34" charset="0"/>
                <a:cs typeface="Tahoma" pitchFamily="34" charset="0"/>
              </a:rPr>
              <a:t> </a:t>
            </a:r>
            <a:r>
              <a:rPr lang="ru-RU" sz="2400" dirty="0" err="1">
                <a:latin typeface="Tahoma" pitchFamily="34" charset="0"/>
                <a:cs typeface="Tahoma" pitchFamily="34" charset="0"/>
              </a:rPr>
              <a:t>перепілки</a:t>
            </a:r>
            <a:r>
              <a:rPr lang="ru-RU" sz="2400" dirty="0">
                <a:latin typeface="Tahoma" pitchFamily="34" charset="0"/>
                <a:cs typeface="Tahoma" pitchFamily="34" charset="0"/>
              </a:rPr>
              <a:t> </a:t>
            </a:r>
            <a:r>
              <a:rPr lang="ru-RU" sz="2400" dirty="0" err="1">
                <a:latin typeface="Tahoma" pitchFamily="34" charset="0"/>
                <a:cs typeface="Tahoma" pitchFamily="34" charset="0"/>
              </a:rPr>
              <a:t>гарні</a:t>
            </a:r>
            <a:r>
              <a:rPr lang="ru-RU" sz="2400" dirty="0" smtClean="0">
                <a:latin typeface="Tahoma" pitchFamily="34" charset="0"/>
                <a:cs typeface="Tahoma" pitchFamily="34" charset="0"/>
              </a:rPr>
              <a:t>.</a:t>
            </a:r>
          </a:p>
          <a:p>
            <a:pPr marL="0" indent="0">
              <a:spcBef>
                <a:spcPts val="0"/>
              </a:spcBef>
            </a:pPr>
            <a:r>
              <a:rPr lang="ru-RU" sz="2400" smtClean="0">
                <a:latin typeface="Tahoma" pitchFamily="34" charset="0"/>
                <a:cs typeface="Tahoma" pitchFamily="34" charset="0"/>
              </a:rPr>
              <a:t> Ніщо </a:t>
            </a:r>
            <a:r>
              <a:rPr lang="ru-RU" sz="2400" dirty="0">
                <a:latin typeface="Tahoma" pitchFamily="34" charset="0"/>
                <a:cs typeface="Tahoma" pitchFamily="34" charset="0"/>
              </a:rPr>
              <a:t>так не </a:t>
            </a:r>
            <a:r>
              <a:rPr lang="ru-RU" sz="2400" dirty="0" err="1">
                <a:latin typeface="Tahoma" pitchFamily="34" charset="0"/>
                <a:cs typeface="Tahoma" pitchFamily="34" charset="0"/>
              </a:rPr>
              <a:t>підносить</a:t>
            </a:r>
            <a:r>
              <a:rPr lang="ru-RU" sz="2400" dirty="0">
                <a:latin typeface="Tahoma" pitchFamily="34" charset="0"/>
                <a:cs typeface="Tahoma" pitchFamily="34" charset="0"/>
              </a:rPr>
              <a:t> </a:t>
            </a:r>
            <a:r>
              <a:rPr lang="ru-RU" sz="2400" dirty="0" err="1">
                <a:latin typeface="Tahoma" pitchFamily="34" charset="0"/>
                <a:cs typeface="Tahoma" pitchFamily="34" charset="0"/>
              </a:rPr>
              <a:t>людину</a:t>
            </a:r>
            <a:r>
              <a:rPr lang="ru-RU" sz="2400" dirty="0">
                <a:latin typeface="Tahoma" pitchFamily="34" charset="0"/>
                <a:cs typeface="Tahoma" pitchFamily="34" charset="0"/>
              </a:rPr>
              <a:t>, не </a:t>
            </a:r>
            <a:r>
              <a:rPr lang="ru-RU" sz="2400" dirty="0" err="1">
                <a:latin typeface="Tahoma" pitchFamily="34" charset="0"/>
                <a:cs typeface="Tahoma" pitchFamily="34" charset="0"/>
              </a:rPr>
              <a:t>надихає</a:t>
            </a:r>
            <a:r>
              <a:rPr lang="ru-RU" sz="2400" dirty="0">
                <a:latin typeface="Tahoma" pitchFamily="34" charset="0"/>
                <a:cs typeface="Tahoma" pitchFamily="34" charset="0"/>
              </a:rPr>
              <a:t> на добро, як </a:t>
            </a:r>
            <a:r>
              <a:rPr lang="ru-RU" sz="2400" dirty="0" err="1">
                <a:latin typeface="Tahoma" pitchFamily="34" charset="0"/>
                <a:cs typeface="Tahoma" pitchFamily="34" charset="0"/>
              </a:rPr>
              <a:t>любов</a:t>
            </a:r>
            <a:r>
              <a:rPr lang="ru-RU" sz="2400" dirty="0">
                <a:latin typeface="Tahoma" pitchFamily="34" charset="0"/>
                <a:cs typeface="Tahoma" pitchFamily="34" charset="0"/>
              </a:rPr>
              <a:t>. </a:t>
            </a:r>
            <a:r>
              <a:rPr lang="ru-RU" sz="2400" dirty="0" err="1">
                <a:latin typeface="Tahoma" pitchFamily="34" charset="0"/>
                <a:cs typeface="Tahoma" pitchFamily="34" charset="0"/>
              </a:rPr>
              <a:t>Власне</a:t>
            </a:r>
            <a:r>
              <a:rPr lang="ru-RU" sz="2400" dirty="0">
                <a:latin typeface="Tahoma" pitchFamily="34" charset="0"/>
                <a:cs typeface="Tahoma" pitchFamily="34" charset="0"/>
              </a:rPr>
              <a:t>, все </a:t>
            </a:r>
            <a:r>
              <a:rPr lang="ru-RU" sz="2400" dirty="0" err="1">
                <a:latin typeface="Tahoma" pitchFamily="34" charset="0"/>
                <a:cs typeface="Tahoma" pitchFamily="34" charset="0"/>
              </a:rPr>
              <a:t>гарне</a:t>
            </a:r>
            <a:r>
              <a:rPr lang="ru-RU" sz="2400" dirty="0">
                <a:latin typeface="Tahoma" pitchFamily="34" charset="0"/>
                <a:cs typeface="Tahoma" pitchFamily="34" charset="0"/>
              </a:rPr>
              <a:t> на </a:t>
            </a:r>
            <a:r>
              <a:rPr lang="ru-RU" sz="2400" dirty="0" err="1">
                <a:latin typeface="Tahoma" pitchFamily="34" charset="0"/>
                <a:cs typeface="Tahoma" pitchFamily="34" charset="0"/>
              </a:rPr>
              <a:t>світі</a:t>
            </a:r>
            <a:r>
              <a:rPr lang="ru-RU" sz="2400" dirty="0">
                <a:latin typeface="Tahoma" pitchFamily="34" charset="0"/>
                <a:cs typeface="Tahoma" pitchFamily="34" charset="0"/>
              </a:rPr>
              <a:t> </a:t>
            </a:r>
            <a:r>
              <a:rPr lang="ru-RU" sz="2400" dirty="0" err="1">
                <a:latin typeface="Tahoma" pitchFamily="34" charset="0"/>
                <a:cs typeface="Tahoma" pitchFamily="34" charset="0"/>
              </a:rPr>
              <a:t>починалося</a:t>
            </a:r>
            <a:r>
              <a:rPr lang="ru-RU" sz="2400" dirty="0">
                <a:latin typeface="Tahoma" pitchFamily="34" charset="0"/>
                <a:cs typeface="Tahoma" pitchFamily="34" charset="0"/>
              </a:rPr>
              <a:t> з </a:t>
            </a:r>
            <a:r>
              <a:rPr lang="ru-RU" sz="2400" dirty="0" err="1">
                <a:latin typeface="Tahoma" pitchFamily="34" charset="0"/>
                <a:cs typeface="Tahoma" pitchFamily="34" charset="0"/>
              </a:rPr>
              <a:t>любові</a:t>
            </a:r>
            <a:r>
              <a:rPr lang="ru-RU" sz="2400" dirty="0">
                <a:latin typeface="Tahoma" pitchFamily="34" charset="0"/>
                <a:cs typeface="Tahoma" pitchFamily="34" charset="0"/>
              </a:rPr>
              <a:t>, а </a:t>
            </a:r>
            <a:r>
              <a:rPr lang="ru-RU" sz="2400" dirty="0" err="1">
                <a:latin typeface="Tahoma" pitchFamily="34" charset="0"/>
                <a:cs typeface="Tahoma" pitchFamily="34" charset="0"/>
              </a:rPr>
              <a:t>закінчувалося</a:t>
            </a:r>
            <a:r>
              <a:rPr lang="ru-RU" sz="2400" dirty="0">
                <a:latin typeface="Tahoma" pitchFamily="34" charset="0"/>
                <a:cs typeface="Tahoma" pitchFamily="34" charset="0"/>
              </a:rPr>
              <a:t>, коли </a:t>
            </a:r>
            <a:r>
              <a:rPr lang="ru-RU" sz="2400" dirty="0" err="1">
                <a:latin typeface="Tahoma" pitchFamily="34" charset="0"/>
                <a:cs typeface="Tahoma" pitchFamily="34" charset="0"/>
              </a:rPr>
              <a:t>любов</a:t>
            </a:r>
            <a:r>
              <a:rPr lang="ru-RU" sz="2400" dirty="0">
                <a:latin typeface="Tahoma" pitchFamily="34" charset="0"/>
                <a:cs typeface="Tahoma" pitchFamily="34" charset="0"/>
              </a:rPr>
              <a:t> </a:t>
            </a:r>
            <a:r>
              <a:rPr lang="ru-RU" sz="2400" dirty="0" err="1" smtClean="0">
                <a:latin typeface="Tahoma" pitchFamily="34" charset="0"/>
                <a:cs typeface="Tahoma" pitchFamily="34" charset="0"/>
              </a:rPr>
              <a:t>вмирала</a:t>
            </a:r>
            <a:endParaRPr lang="ru-RU" sz="2400" dirty="0" smtClean="0">
              <a:latin typeface="Tahoma" pitchFamily="34" charset="0"/>
              <a:cs typeface="Tahoma" pitchFamily="34" charset="0"/>
            </a:endParaRPr>
          </a:p>
          <a:p>
            <a:pPr marL="0" indent="0">
              <a:spcBef>
                <a:spcPts val="0"/>
              </a:spcBef>
            </a:pPr>
            <a:r>
              <a:rPr lang="ru-RU" sz="2400" smtClean="0">
                <a:latin typeface="Tahoma" pitchFamily="34" charset="0"/>
                <a:cs typeface="Tahoma" pitchFamily="34" charset="0"/>
              </a:rPr>
              <a:t> Яка </a:t>
            </a:r>
            <a:r>
              <a:rPr lang="ru-RU" sz="2400" dirty="0">
                <a:latin typeface="Tahoma" pitchFamily="34" charset="0"/>
                <a:cs typeface="Tahoma" pitchFamily="34" charset="0"/>
              </a:rPr>
              <a:t>страшна </a:t>
            </a:r>
            <a:r>
              <a:rPr lang="ru-RU" sz="2400" dirty="0" err="1">
                <a:latin typeface="Tahoma" pitchFamily="34" charset="0"/>
                <a:cs typeface="Tahoma" pitchFamily="34" charset="0"/>
              </a:rPr>
              <a:t>ця</a:t>
            </a:r>
            <a:r>
              <a:rPr lang="ru-RU" sz="2400" dirty="0">
                <a:latin typeface="Tahoma" pitchFamily="34" charset="0"/>
                <a:cs typeface="Tahoma" pitchFamily="34" charset="0"/>
              </a:rPr>
              <a:t> хвороба – </a:t>
            </a:r>
            <a:r>
              <a:rPr lang="ru-RU" sz="2400" dirty="0" err="1">
                <a:latin typeface="Tahoma" pitchFamily="34" charset="0"/>
                <a:cs typeface="Tahoma" pitchFamily="34" charset="0"/>
              </a:rPr>
              <a:t>байдужість</a:t>
            </a:r>
            <a:r>
              <a:rPr lang="ru-RU" sz="2400" dirty="0">
                <a:latin typeface="Tahoma" pitchFamily="34" charset="0"/>
                <a:cs typeface="Tahoma" pitchFamily="34" charset="0"/>
              </a:rPr>
              <a:t>! Вона </a:t>
            </a:r>
            <a:r>
              <a:rPr lang="ru-RU" sz="2400" dirty="0" err="1">
                <a:latin typeface="Tahoma" pitchFamily="34" charset="0"/>
                <a:cs typeface="Tahoma" pitchFamily="34" charset="0"/>
              </a:rPr>
              <a:t>вбиває</a:t>
            </a:r>
            <a:r>
              <a:rPr lang="ru-RU" sz="2400" dirty="0">
                <a:latin typeface="Tahoma" pitchFamily="34" charset="0"/>
                <a:cs typeface="Tahoma" pitchFamily="34" charset="0"/>
              </a:rPr>
              <a:t> </a:t>
            </a:r>
            <a:r>
              <a:rPr lang="ru-RU" sz="2400" dirty="0" err="1">
                <a:latin typeface="Tahoma" pitchFamily="34" charset="0"/>
                <a:cs typeface="Tahoma" pitchFamily="34" charset="0"/>
              </a:rPr>
              <a:t>апарат</a:t>
            </a:r>
            <a:r>
              <a:rPr lang="ru-RU" sz="2400" dirty="0">
                <a:latin typeface="Tahoma" pitchFamily="34" charset="0"/>
                <a:cs typeface="Tahoma" pitchFamily="34" charset="0"/>
              </a:rPr>
              <a:t> </a:t>
            </a:r>
            <a:r>
              <a:rPr lang="ru-RU" sz="2400" dirty="0" err="1">
                <a:latin typeface="Tahoma" pitchFamily="34" charset="0"/>
                <a:cs typeface="Tahoma" pitchFamily="34" charset="0"/>
              </a:rPr>
              <a:t>мислення</a:t>
            </a:r>
            <a:r>
              <a:rPr lang="ru-RU" sz="2400" dirty="0">
                <a:latin typeface="Tahoma" pitchFamily="34" charset="0"/>
                <a:cs typeface="Tahoma" pitchFamily="34" charset="0"/>
              </a:rPr>
              <a:t>, </a:t>
            </a:r>
            <a:r>
              <a:rPr lang="ru-RU" sz="2400" dirty="0" err="1">
                <a:latin typeface="Tahoma" pitchFamily="34" charset="0"/>
                <a:cs typeface="Tahoma" pitchFamily="34" charset="0"/>
              </a:rPr>
              <a:t>сердечний</a:t>
            </a:r>
            <a:r>
              <a:rPr lang="ru-RU" sz="2400" dirty="0">
                <a:latin typeface="Tahoma" pitchFamily="34" charset="0"/>
                <a:cs typeface="Tahoma" pitchFamily="34" charset="0"/>
              </a:rPr>
              <a:t> </a:t>
            </a:r>
            <a:r>
              <a:rPr lang="ru-RU" sz="2400" dirty="0" err="1">
                <a:latin typeface="Tahoma" pitchFamily="34" charset="0"/>
                <a:cs typeface="Tahoma" pitchFamily="34" charset="0"/>
              </a:rPr>
              <a:t>апарат</a:t>
            </a:r>
            <a:r>
              <a:rPr lang="ru-RU" sz="2400" dirty="0">
                <a:latin typeface="Tahoma" pitchFamily="34" charset="0"/>
                <a:cs typeface="Tahoma" pitchFamily="34" charset="0"/>
              </a:rPr>
              <a:t>, </a:t>
            </a:r>
            <a:r>
              <a:rPr lang="ru-RU" sz="2400" dirty="0" err="1">
                <a:latin typeface="Tahoma" pitchFamily="34" charset="0"/>
                <a:cs typeface="Tahoma" pitchFamily="34" charset="0"/>
              </a:rPr>
              <a:t>залишає</a:t>
            </a:r>
            <a:r>
              <a:rPr lang="ru-RU" sz="2400" dirty="0">
                <a:latin typeface="Tahoma" pitchFamily="34" charset="0"/>
                <a:cs typeface="Tahoma" pitchFamily="34" charset="0"/>
              </a:rPr>
              <a:t> </a:t>
            </a:r>
            <a:r>
              <a:rPr lang="ru-RU" sz="2400" dirty="0" err="1">
                <a:latin typeface="Tahoma" pitchFamily="34" charset="0"/>
                <a:cs typeface="Tahoma" pitchFamily="34" charset="0"/>
              </a:rPr>
              <a:t>тільки</a:t>
            </a:r>
            <a:r>
              <a:rPr lang="ru-RU" sz="2400" dirty="0">
                <a:latin typeface="Tahoma" pitchFamily="34" charset="0"/>
                <a:cs typeface="Tahoma" pitchFamily="34" charset="0"/>
              </a:rPr>
              <a:t> </a:t>
            </a:r>
            <a:r>
              <a:rPr lang="ru-RU" sz="2400" dirty="0" err="1">
                <a:latin typeface="Tahoma" pitchFamily="34" charset="0"/>
                <a:cs typeface="Tahoma" pitchFamily="34" charset="0"/>
              </a:rPr>
              <a:t>механічний</a:t>
            </a:r>
            <a:r>
              <a:rPr lang="ru-RU" sz="2400" dirty="0">
                <a:latin typeface="Tahoma" pitchFamily="34" charset="0"/>
                <a:cs typeface="Tahoma" pitchFamily="34" charset="0"/>
              </a:rPr>
              <a:t>. </a:t>
            </a:r>
            <a:endParaRPr lang="ru-RU" sz="2400" dirty="0" smtClean="0">
              <a:latin typeface="Tahoma" pitchFamily="34" charset="0"/>
              <a:cs typeface="Tahoma" pitchFamily="34" charset="0"/>
            </a:endParaRPr>
          </a:p>
          <a:p>
            <a:pPr marL="0" indent="0">
              <a:spcBef>
                <a:spcPts val="0"/>
              </a:spcBef>
            </a:pPr>
            <a:r>
              <a:rPr lang="ru-RU" sz="2400" smtClean="0">
                <a:latin typeface="Tahoma" pitchFamily="34" charset="0"/>
                <a:cs typeface="Tahoma" pitchFamily="34" charset="0"/>
              </a:rPr>
              <a:t> Хто </a:t>
            </a:r>
            <a:r>
              <a:rPr lang="ru-RU" sz="2400" dirty="0">
                <a:latin typeface="Tahoma" pitchFamily="34" charset="0"/>
                <a:cs typeface="Tahoma" pitchFamily="34" charset="0"/>
              </a:rPr>
              <a:t>не </a:t>
            </a:r>
            <a:r>
              <a:rPr lang="ru-RU" sz="2400" dirty="0" err="1">
                <a:latin typeface="Tahoma" pitchFamily="34" charset="0"/>
                <a:cs typeface="Tahoma" pitchFamily="34" charset="0"/>
              </a:rPr>
              <a:t>мав</a:t>
            </a:r>
            <a:r>
              <a:rPr lang="ru-RU" sz="2400" dirty="0">
                <a:latin typeface="Tahoma" pitchFamily="34" charset="0"/>
                <a:cs typeface="Tahoma" pitchFamily="34" charset="0"/>
              </a:rPr>
              <a:t> </a:t>
            </a:r>
            <a:r>
              <a:rPr lang="ru-RU" sz="2400" dirty="0" err="1">
                <a:latin typeface="Tahoma" pitchFamily="34" charset="0"/>
                <a:cs typeface="Tahoma" pitchFamily="34" charset="0"/>
              </a:rPr>
              <a:t>своєї</a:t>
            </a:r>
            <a:r>
              <a:rPr lang="ru-RU" sz="2400" dirty="0">
                <a:latin typeface="Tahoma" pitchFamily="34" charset="0"/>
                <a:cs typeface="Tahoma" pitchFamily="34" charset="0"/>
              </a:rPr>
              <a:t> </a:t>
            </a:r>
            <a:r>
              <a:rPr lang="ru-RU" sz="2400" dirty="0" err="1">
                <a:latin typeface="Tahoma" pitchFamily="34" charset="0"/>
                <a:cs typeface="Tahoma" pitchFamily="34" charset="0"/>
              </a:rPr>
              <a:t>волі</a:t>
            </a:r>
            <a:r>
              <a:rPr lang="ru-RU" sz="2400" dirty="0">
                <a:latin typeface="Tahoma" pitchFamily="34" charset="0"/>
                <a:cs typeface="Tahoma" pitchFamily="34" charset="0"/>
              </a:rPr>
              <a:t>, того </a:t>
            </a:r>
            <a:r>
              <a:rPr lang="ru-RU" sz="2400" dirty="0" err="1">
                <a:latin typeface="Tahoma" pitchFamily="34" charset="0"/>
                <a:cs typeface="Tahoma" pitchFamily="34" charset="0"/>
              </a:rPr>
              <a:t>приневолюють</a:t>
            </a:r>
            <a:r>
              <a:rPr lang="ru-RU" sz="2400" dirty="0" smtClean="0">
                <a:latin typeface="Tahoma" pitchFamily="34" charset="0"/>
                <a:cs typeface="Tahoma" pitchFamily="34" charset="0"/>
              </a:rPr>
              <a:t>.</a:t>
            </a:r>
          </a:p>
          <a:p>
            <a:pPr marL="0" indent="0">
              <a:spcBef>
                <a:spcPts val="0"/>
              </a:spcBef>
            </a:pPr>
            <a:r>
              <a:rPr lang="ru-RU" sz="2400" smtClean="0">
                <a:latin typeface="Tahoma" pitchFamily="34" charset="0"/>
                <a:cs typeface="Tahoma" pitchFamily="34" charset="0"/>
              </a:rPr>
              <a:t> Коли </a:t>
            </a:r>
            <a:r>
              <a:rPr lang="ru-RU" sz="2400" dirty="0" err="1">
                <a:latin typeface="Tahoma" pitchFamily="34" charset="0"/>
                <a:cs typeface="Tahoma" pitchFamily="34" charset="0"/>
              </a:rPr>
              <a:t>ти</a:t>
            </a:r>
            <a:r>
              <a:rPr lang="ru-RU" sz="2400" dirty="0">
                <a:latin typeface="Tahoma" pitchFamily="34" charset="0"/>
                <a:cs typeface="Tahoma" pitchFamily="34" charset="0"/>
              </a:rPr>
              <a:t> </a:t>
            </a:r>
            <a:r>
              <a:rPr lang="ru-RU" sz="2400" dirty="0" err="1">
                <a:latin typeface="Tahoma" pitchFamily="34" charset="0"/>
                <a:cs typeface="Tahoma" pitchFamily="34" charset="0"/>
              </a:rPr>
              <a:t>маєш</a:t>
            </a:r>
            <a:r>
              <a:rPr lang="ru-RU" sz="2400" dirty="0">
                <a:latin typeface="Tahoma" pitchFamily="34" charset="0"/>
                <a:cs typeface="Tahoma" pitchFamily="34" charset="0"/>
              </a:rPr>
              <a:t> </a:t>
            </a:r>
            <a:r>
              <a:rPr lang="ru-RU" sz="2400" dirty="0" err="1">
                <a:latin typeface="Tahoma" pitchFamily="34" charset="0"/>
                <a:cs typeface="Tahoma" pitchFamily="34" charset="0"/>
              </a:rPr>
              <a:t>пустку</a:t>
            </a:r>
            <a:r>
              <a:rPr lang="ru-RU" sz="2400" dirty="0">
                <a:latin typeface="Tahoma" pitchFamily="34" charset="0"/>
                <a:cs typeface="Tahoma" pitchFamily="34" charset="0"/>
              </a:rPr>
              <a:t> в </a:t>
            </a:r>
            <a:r>
              <a:rPr lang="ru-RU" sz="2400" dirty="0" err="1">
                <a:latin typeface="Tahoma" pitchFamily="34" charset="0"/>
                <a:cs typeface="Tahoma" pitchFamily="34" charset="0"/>
              </a:rPr>
              <a:t>душі</a:t>
            </a:r>
            <a:r>
              <a:rPr lang="ru-RU" sz="2400" dirty="0">
                <a:latin typeface="Tahoma" pitchFamily="34" charset="0"/>
                <a:cs typeface="Tahoma" pitchFamily="34" charset="0"/>
              </a:rPr>
              <a:t>, </a:t>
            </a:r>
            <a:r>
              <a:rPr lang="ru-RU" sz="2400" dirty="0" err="1">
                <a:latin typeface="Tahoma" pitchFamily="34" charset="0"/>
                <a:cs typeface="Tahoma" pitchFamily="34" charset="0"/>
              </a:rPr>
              <a:t>тоді</a:t>
            </a:r>
            <a:r>
              <a:rPr lang="ru-RU" sz="2400" dirty="0">
                <a:latin typeface="Tahoma" pitchFamily="34" charset="0"/>
                <a:cs typeface="Tahoma" pitchFamily="34" charset="0"/>
              </a:rPr>
              <a:t> вся земля </a:t>
            </a:r>
            <a:r>
              <a:rPr lang="ru-RU" sz="2400" dirty="0" err="1">
                <a:latin typeface="Tahoma" pitchFamily="34" charset="0"/>
                <a:cs typeface="Tahoma" pitchFamily="34" charset="0"/>
              </a:rPr>
              <a:t>стає</a:t>
            </a:r>
            <a:r>
              <a:rPr lang="ru-RU" sz="2400" dirty="0">
                <a:latin typeface="Tahoma" pitchFamily="34" charset="0"/>
                <a:cs typeface="Tahoma" pitchFamily="34" charset="0"/>
              </a:rPr>
              <a:t> </a:t>
            </a:r>
            <a:r>
              <a:rPr lang="ru-RU" sz="2400" dirty="0" err="1" smtClean="0">
                <a:latin typeface="Tahoma" pitchFamily="34" charset="0"/>
                <a:cs typeface="Tahoma" pitchFamily="34" charset="0"/>
              </a:rPr>
              <a:t>пустелею</a:t>
            </a:r>
            <a:endParaRPr lang="ru-RU" sz="2400" dirty="0" smtClean="0">
              <a:latin typeface="Tahoma" pitchFamily="34" charset="0"/>
              <a:cs typeface="Tahoma" pitchFamily="34" charset="0"/>
            </a:endParaRPr>
          </a:p>
          <a:p>
            <a:pPr marL="0" indent="0">
              <a:spcBef>
                <a:spcPts val="0"/>
              </a:spcBef>
            </a:pPr>
            <a:r>
              <a:rPr lang="ru-RU" sz="2400" smtClean="0">
                <a:latin typeface="Tahoma" pitchFamily="34" charset="0"/>
                <a:cs typeface="Tahoma" pitchFamily="34" charset="0"/>
              </a:rPr>
              <a:t> Залазити </a:t>
            </a:r>
            <a:r>
              <a:rPr lang="ru-RU" sz="2400" dirty="0">
                <a:latin typeface="Tahoma" pitchFamily="34" charset="0"/>
                <a:cs typeface="Tahoma" pitchFamily="34" charset="0"/>
              </a:rPr>
              <a:t>в </a:t>
            </a:r>
            <a:r>
              <a:rPr lang="ru-RU" sz="2400" dirty="0" err="1">
                <a:latin typeface="Tahoma" pitchFamily="34" charset="0"/>
                <a:cs typeface="Tahoma" pitchFamily="34" charset="0"/>
              </a:rPr>
              <a:t>чиюсь</a:t>
            </a:r>
            <a:r>
              <a:rPr lang="ru-RU" sz="2400" dirty="0">
                <a:latin typeface="Tahoma" pitchFamily="34" charset="0"/>
                <a:cs typeface="Tahoma" pitchFamily="34" charset="0"/>
              </a:rPr>
              <a:t> душу – </a:t>
            </a:r>
            <a:r>
              <a:rPr lang="ru-RU" sz="2400" dirty="0" err="1">
                <a:latin typeface="Tahoma" pitchFamily="34" charset="0"/>
                <a:cs typeface="Tahoma" pitchFamily="34" charset="0"/>
              </a:rPr>
              <a:t>це</a:t>
            </a:r>
            <a:r>
              <a:rPr lang="ru-RU" sz="2400" dirty="0">
                <a:latin typeface="Tahoma" pitchFamily="34" charset="0"/>
                <a:cs typeface="Tahoma" pitchFamily="34" charset="0"/>
              </a:rPr>
              <a:t> </a:t>
            </a:r>
            <a:r>
              <a:rPr lang="ru-RU" sz="2400" dirty="0" err="1">
                <a:latin typeface="Tahoma" pitchFamily="34" charset="0"/>
                <a:cs typeface="Tahoma" pitchFamily="34" charset="0"/>
              </a:rPr>
              <a:t>таке</a:t>
            </a:r>
            <a:r>
              <a:rPr lang="ru-RU" sz="2400" dirty="0">
                <a:latin typeface="Tahoma" pitchFamily="34" charset="0"/>
                <a:cs typeface="Tahoma" pitchFamily="34" charset="0"/>
              </a:rPr>
              <a:t> ж </a:t>
            </a:r>
            <a:r>
              <a:rPr lang="ru-RU" sz="2400" dirty="0" err="1">
                <a:latin typeface="Tahoma" pitchFamily="34" charset="0"/>
                <a:cs typeface="Tahoma" pitchFamily="34" charset="0"/>
              </a:rPr>
              <a:t>злодійство</a:t>
            </a:r>
            <a:r>
              <a:rPr lang="ru-RU" sz="2400" dirty="0">
                <a:latin typeface="Tahoma" pitchFamily="34" charset="0"/>
                <a:cs typeface="Tahoma" pitchFamily="34" charset="0"/>
              </a:rPr>
              <a:t>, як </a:t>
            </a:r>
            <a:r>
              <a:rPr lang="ru-RU" sz="2400" dirty="0" err="1">
                <a:latin typeface="Tahoma" pitchFamily="34" charset="0"/>
                <a:cs typeface="Tahoma" pitchFamily="34" charset="0"/>
              </a:rPr>
              <a:t>залазити</a:t>
            </a:r>
            <a:r>
              <a:rPr lang="ru-RU" sz="2400" dirty="0">
                <a:latin typeface="Tahoma" pitchFamily="34" charset="0"/>
                <a:cs typeface="Tahoma" pitchFamily="34" charset="0"/>
              </a:rPr>
              <a:t> в </a:t>
            </a:r>
            <a:r>
              <a:rPr lang="ru-RU" sz="2400" dirty="0" err="1">
                <a:latin typeface="Tahoma" pitchFamily="34" charset="0"/>
                <a:cs typeface="Tahoma" pitchFamily="34" charset="0"/>
              </a:rPr>
              <a:t>чужу</a:t>
            </a:r>
            <a:r>
              <a:rPr lang="ru-RU" sz="2400" dirty="0">
                <a:latin typeface="Tahoma" pitchFamily="34" charset="0"/>
                <a:cs typeface="Tahoma" pitchFamily="34" charset="0"/>
              </a:rPr>
              <a:t> </a:t>
            </a:r>
            <a:r>
              <a:rPr lang="ru-RU" sz="2400" dirty="0" err="1">
                <a:latin typeface="Tahoma" pitchFamily="34" charset="0"/>
                <a:cs typeface="Tahoma" pitchFamily="34" charset="0"/>
              </a:rPr>
              <a:t>комору</a:t>
            </a:r>
            <a:r>
              <a:rPr lang="ru-RU" sz="2400" dirty="0" smtClean="0">
                <a:latin typeface="Tahoma" pitchFamily="34" charset="0"/>
                <a:cs typeface="Tahoma" pitchFamily="34" charset="0"/>
              </a:rPr>
              <a:t>.</a:t>
            </a:r>
          </a:p>
          <a:p>
            <a:pPr marL="0" indent="0">
              <a:spcBef>
                <a:spcPts val="0"/>
              </a:spcBef>
            </a:pPr>
            <a:r>
              <a:rPr lang="ru-RU" sz="2400" smtClean="0">
                <a:latin typeface="Tahoma" pitchFamily="34" charset="0"/>
                <a:cs typeface="Tahoma" pitchFamily="34" charset="0"/>
              </a:rPr>
              <a:t> Як </a:t>
            </a:r>
            <a:r>
              <a:rPr lang="ru-RU" sz="2400" dirty="0">
                <a:latin typeface="Tahoma" pitchFamily="34" charset="0"/>
                <a:cs typeface="Tahoma" pitchFamily="34" charset="0"/>
              </a:rPr>
              <a:t>ми не </a:t>
            </a:r>
            <a:r>
              <a:rPr lang="ru-RU" sz="2400" dirty="0" err="1">
                <a:latin typeface="Tahoma" pitchFamily="34" charset="0"/>
                <a:cs typeface="Tahoma" pitchFamily="34" charset="0"/>
              </a:rPr>
              <a:t>вміємо</a:t>
            </a:r>
            <a:r>
              <a:rPr lang="ru-RU" sz="2400" dirty="0">
                <a:latin typeface="Tahoma" pitchFamily="34" charset="0"/>
                <a:cs typeface="Tahoma" pitchFamily="34" charset="0"/>
              </a:rPr>
              <a:t> </a:t>
            </a:r>
            <a:r>
              <a:rPr lang="ru-RU" sz="2400" dirty="0" err="1">
                <a:latin typeface="Tahoma" pitchFamily="34" charset="0"/>
                <a:cs typeface="Tahoma" pitchFamily="34" charset="0"/>
              </a:rPr>
              <a:t>цінувати</a:t>
            </a:r>
            <a:r>
              <a:rPr lang="ru-RU" sz="2400" dirty="0">
                <a:latin typeface="Tahoma" pitchFamily="34" charset="0"/>
                <a:cs typeface="Tahoma" pitchFamily="34" charset="0"/>
              </a:rPr>
              <a:t> </a:t>
            </a:r>
            <a:r>
              <a:rPr lang="ru-RU" sz="2400" dirty="0" err="1">
                <a:latin typeface="Tahoma" pitchFamily="34" charset="0"/>
                <a:cs typeface="Tahoma" pitchFamily="34" charset="0"/>
              </a:rPr>
              <a:t>простих</a:t>
            </a:r>
            <a:r>
              <a:rPr lang="ru-RU" sz="2400" dirty="0">
                <a:latin typeface="Tahoma" pitchFamily="34" charset="0"/>
                <a:cs typeface="Tahoma" pitchFamily="34" charset="0"/>
              </a:rPr>
              <a:t> </a:t>
            </a:r>
            <a:r>
              <a:rPr lang="ru-RU" sz="2400" dirty="0" err="1">
                <a:latin typeface="Tahoma" pitchFamily="34" charset="0"/>
                <a:cs typeface="Tahoma" pitchFamily="34" charset="0"/>
              </a:rPr>
              <a:t>радощів</a:t>
            </a:r>
            <a:r>
              <a:rPr lang="ru-RU" sz="2400" dirty="0">
                <a:latin typeface="Tahoma" pitchFamily="34" charset="0"/>
                <a:cs typeface="Tahoma" pitchFamily="34" charset="0"/>
              </a:rPr>
              <a:t> </a:t>
            </a:r>
            <a:r>
              <a:rPr lang="ru-RU" sz="2400" dirty="0" err="1">
                <a:latin typeface="Tahoma" pitchFamily="34" charset="0"/>
                <a:cs typeface="Tahoma" pitchFamily="34" charset="0"/>
              </a:rPr>
              <a:t>життя</a:t>
            </a:r>
            <a:r>
              <a:rPr lang="ru-RU" sz="2400" dirty="0">
                <a:latin typeface="Tahoma" pitchFamily="34" charset="0"/>
                <a:cs typeface="Tahoma" pitchFamily="34" charset="0"/>
              </a:rPr>
              <a:t> до </a:t>
            </a:r>
            <a:r>
              <a:rPr lang="ru-RU" sz="2400" dirty="0" err="1">
                <a:latin typeface="Tahoma" pitchFamily="34" charset="0"/>
                <a:cs typeface="Tahoma" pitchFamily="34" charset="0"/>
              </a:rPr>
              <a:t>першого</a:t>
            </a:r>
            <a:r>
              <a:rPr lang="ru-RU" sz="2400" dirty="0">
                <a:latin typeface="Tahoma" pitchFamily="34" charset="0"/>
                <a:cs typeface="Tahoma" pitchFamily="34" charset="0"/>
              </a:rPr>
              <a:t> грому, до </a:t>
            </a:r>
            <a:r>
              <a:rPr lang="ru-RU" sz="2400" dirty="0" err="1">
                <a:latin typeface="Tahoma" pitchFamily="34" charset="0"/>
                <a:cs typeface="Tahoma" pitchFamily="34" charset="0"/>
              </a:rPr>
              <a:t>першого</a:t>
            </a:r>
            <a:r>
              <a:rPr lang="ru-RU" sz="2400" dirty="0">
                <a:latin typeface="Tahoma" pitchFamily="34" charset="0"/>
                <a:cs typeface="Tahoma" pitchFamily="34" charset="0"/>
              </a:rPr>
              <a:t> </a:t>
            </a:r>
            <a:r>
              <a:rPr lang="ru-RU" sz="2400" dirty="0" err="1">
                <a:latin typeface="Tahoma" pitchFamily="34" charset="0"/>
                <a:cs typeface="Tahoma" pitchFamily="34" charset="0"/>
              </a:rPr>
              <a:t>нещастя</a:t>
            </a:r>
            <a:r>
              <a:rPr lang="ru-RU" sz="2400" dirty="0">
                <a:latin typeface="Tahoma" pitchFamily="34" charset="0"/>
                <a:cs typeface="Tahoma" pitchFamily="34" charset="0"/>
              </a:rPr>
              <a:t>.</a:t>
            </a:r>
            <a:endParaRPr lang="ru-RU" sz="2400" dirty="0" smtClean="0">
              <a:latin typeface="Tahoma" pitchFamily="34" charset="0"/>
              <a:cs typeface="Tahoma" pitchFamily="34" charset="0"/>
            </a:endParaRPr>
          </a:p>
        </p:txBody>
      </p:sp>
      <p:sp>
        <p:nvSpPr>
          <p:cNvPr id="4" name="Заголовок 1"/>
          <p:cNvSpPr txBox="1">
            <a:spLocks/>
          </p:cNvSpPr>
          <p:nvPr/>
        </p:nvSpPr>
        <p:spPr>
          <a:xfrm>
            <a:off x="4143372" y="0"/>
            <a:ext cx="4872014" cy="100010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3000" b="1" i="0" u="none" strike="noStrike" kern="1200" cap="none" spc="0" normalizeH="0" baseline="0" noProof="0" smtClean="0">
                <a:ln>
                  <a:noFill/>
                </a:ln>
                <a:solidFill>
                  <a:srgbClr val="006C31"/>
                </a:solidFill>
                <a:effectLst/>
                <a:uLnTx/>
                <a:uFillTx/>
                <a:latin typeface="Tahoma" pitchFamily="34" charset="0"/>
                <a:ea typeface="+mj-ea"/>
                <a:cs typeface="Tahoma" pitchFamily="34" charset="0"/>
              </a:rPr>
              <a:t>Цитати  письменника</a:t>
            </a:r>
            <a:endParaRPr kumimoji="0" lang="ru-RU" sz="3000" b="1" i="0" u="none" strike="noStrike" kern="1200" cap="none" spc="0" normalizeH="0" baseline="0" noProof="0" dirty="0">
              <a:ln>
                <a:noFill/>
              </a:ln>
              <a:solidFill>
                <a:srgbClr val="006C31"/>
              </a:solidFill>
              <a:effectLst/>
              <a:uLnTx/>
              <a:uFillTx/>
              <a:latin typeface="Tahoma" pitchFamily="34" charset="0"/>
              <a:ea typeface="+mj-ea"/>
              <a:cs typeface="Tahoma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642365641"/>
      </p:ext>
    </p:extLst>
  </p:cSld>
  <p:clrMapOvr>
    <a:masterClrMapping/>
  </p:clrMapOvr>
  <p:transition advTm="7000">
    <p:fade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" descr="C:\Documents and Settings\user\Рабочий стол\2.jpe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20" y="2071678"/>
            <a:ext cx="4857783" cy="364333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Заголовок 1"/>
          <p:cNvSpPr txBox="1">
            <a:spLocks/>
          </p:cNvSpPr>
          <p:nvPr/>
        </p:nvSpPr>
        <p:spPr>
          <a:xfrm>
            <a:off x="285720" y="0"/>
            <a:ext cx="8643998" cy="1785926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 lnSpcReduction="1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3000" b="1" i="0" u="none" strike="noStrike" kern="1200" cap="none" spc="0" normalizeH="0" baseline="0" noProof="0" smtClean="0">
                <a:ln>
                  <a:noFill/>
                </a:ln>
                <a:solidFill>
                  <a:srgbClr val="006C31"/>
                </a:solidFill>
                <a:effectLst/>
                <a:uLnTx/>
                <a:uFillTx/>
                <a:latin typeface="Tahoma" pitchFamily="34" charset="0"/>
                <a:ea typeface="+mj-ea"/>
                <a:cs typeface="Tahoma" pitchFamily="34" charset="0"/>
              </a:rPr>
              <a:t>З творчістю Михайла Стельмаха можна ознайомитися ,</a:t>
            </a:r>
            <a:r>
              <a:rPr kumimoji="0" lang="uk-UA" sz="3000" b="1" i="0" u="none" strike="noStrike" kern="1200" cap="none" spc="0" normalizeH="0" noProof="0" smtClean="0">
                <a:ln>
                  <a:noFill/>
                </a:ln>
                <a:solidFill>
                  <a:srgbClr val="006C31"/>
                </a:solidFill>
                <a:effectLst/>
                <a:uLnTx/>
                <a:uFillTx/>
                <a:latin typeface="Tahoma" pitchFamily="34" charset="0"/>
                <a:ea typeface="+mj-ea"/>
                <a:cs typeface="Tahoma" pitchFamily="34" charset="0"/>
              </a:rPr>
              <a:t> завітавши на абонемент наукової і художньої літератури </a:t>
            </a:r>
            <a:br>
              <a:rPr kumimoji="0" lang="uk-UA" sz="3000" b="1" i="0" u="none" strike="noStrike" kern="1200" cap="none" spc="0" normalizeH="0" noProof="0" smtClean="0">
                <a:ln>
                  <a:noFill/>
                </a:ln>
                <a:solidFill>
                  <a:srgbClr val="006C31"/>
                </a:solidFill>
                <a:effectLst/>
                <a:uLnTx/>
                <a:uFillTx/>
                <a:latin typeface="Tahoma" pitchFamily="34" charset="0"/>
                <a:ea typeface="+mj-ea"/>
                <a:cs typeface="Tahoma" pitchFamily="34" charset="0"/>
              </a:rPr>
            </a:br>
            <a:r>
              <a:rPr kumimoji="0" lang="uk-UA" sz="3000" b="1" i="0" u="none" strike="noStrike" kern="1200" cap="none" spc="0" normalizeH="0" noProof="0" smtClean="0">
                <a:ln>
                  <a:noFill/>
                </a:ln>
                <a:solidFill>
                  <a:srgbClr val="006C31"/>
                </a:solidFill>
                <a:effectLst/>
                <a:uLnTx/>
                <a:uFillTx/>
                <a:latin typeface="Tahoma" pitchFamily="34" charset="0"/>
                <a:ea typeface="+mj-ea"/>
                <a:cs typeface="Tahoma" pitchFamily="34" charset="0"/>
              </a:rPr>
              <a:t>наукової бібліотеки ХНУ</a:t>
            </a:r>
            <a:endParaRPr kumimoji="0" lang="ru-RU" sz="3000" b="1" i="0" u="none" strike="noStrike" kern="1200" cap="none" spc="0" normalizeH="0" baseline="0" noProof="0" dirty="0">
              <a:ln>
                <a:noFill/>
              </a:ln>
              <a:solidFill>
                <a:srgbClr val="006C31"/>
              </a:solidFill>
              <a:effectLst/>
              <a:uLnTx/>
              <a:uFillTx/>
              <a:latin typeface="Tahoma" pitchFamily="34" charset="0"/>
              <a:ea typeface="+mj-ea"/>
              <a:cs typeface="Tahoma" pitchFamily="34" charset="0"/>
            </a:endParaRPr>
          </a:p>
        </p:txBody>
      </p:sp>
      <p:sp>
        <p:nvSpPr>
          <p:cNvPr id="7" name="Заголовок 1"/>
          <p:cNvSpPr>
            <a:spLocks noGrp="1"/>
          </p:cNvSpPr>
          <p:nvPr>
            <p:ph type="title"/>
          </p:nvPr>
        </p:nvSpPr>
        <p:spPr>
          <a:xfrm>
            <a:off x="5454680" y="2360615"/>
            <a:ext cx="3332162" cy="1425575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uk-UA" sz="2400" dirty="0">
                <a:solidFill>
                  <a:srgbClr val="006C31"/>
                </a:solidFill>
                <a:latin typeface="Tahoma" pitchFamily="34" charset="0"/>
                <a:cs typeface="Tahoma" pitchFamily="34" charset="0"/>
              </a:rPr>
              <a:t>Наші координати</a:t>
            </a:r>
            <a:r>
              <a:rPr lang="en-US" sz="2400" dirty="0">
                <a:solidFill>
                  <a:srgbClr val="006C31"/>
                </a:solidFill>
                <a:latin typeface="Tahoma" pitchFamily="34" charset="0"/>
                <a:cs typeface="Tahoma" pitchFamily="34" charset="0"/>
              </a:rPr>
              <a:t>:</a:t>
            </a:r>
            <a:endParaRPr lang="ru-RU" sz="2400" dirty="0">
              <a:solidFill>
                <a:srgbClr val="006C31"/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8" name="Объект 2"/>
          <p:cNvSpPr>
            <a:spLocks noGrp="1"/>
          </p:cNvSpPr>
          <p:nvPr>
            <p:ph idx="1"/>
          </p:nvPr>
        </p:nvSpPr>
        <p:spPr>
          <a:xfrm>
            <a:off x="5214942" y="3500438"/>
            <a:ext cx="3857620" cy="1500198"/>
          </a:xfrm>
        </p:spPr>
        <p:txBody>
          <a:bodyPr rtlCol="0">
            <a:normAutofit/>
          </a:bodyPr>
          <a:lstStyle/>
          <a:p>
            <a:pPr marL="0" indent="0" algn="ctr" fontAlgn="auto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2400" dirty="0">
                <a:solidFill>
                  <a:srgbClr val="006C31"/>
                </a:solidFill>
                <a:latin typeface="Tahoma" pitchFamily="34" charset="0"/>
                <a:cs typeface="Tahoma" pitchFamily="34" charset="0"/>
              </a:rPr>
              <a:t>29016,  м. </a:t>
            </a:r>
            <a:r>
              <a:rPr lang="ru-RU" sz="2400" dirty="0" err="1">
                <a:solidFill>
                  <a:srgbClr val="006C31"/>
                </a:solidFill>
                <a:latin typeface="Tahoma" pitchFamily="34" charset="0"/>
                <a:cs typeface="Tahoma" pitchFamily="34" charset="0"/>
              </a:rPr>
              <a:t>Хмельницький</a:t>
            </a:r>
            <a:r>
              <a:rPr lang="ru-RU" sz="2400" dirty="0">
                <a:solidFill>
                  <a:srgbClr val="006C31"/>
                </a:solidFill>
                <a:latin typeface="Tahoma" pitchFamily="34" charset="0"/>
                <a:cs typeface="Tahoma" pitchFamily="34" charset="0"/>
              </a:rPr>
              <a:t>,</a:t>
            </a:r>
          </a:p>
          <a:p>
            <a:pPr marL="0" indent="0" algn="ctr" fontAlgn="auto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2400" dirty="0" err="1">
                <a:solidFill>
                  <a:srgbClr val="006C31"/>
                </a:solidFill>
                <a:latin typeface="Tahoma" pitchFamily="34" charset="0"/>
                <a:cs typeface="Tahoma" pitchFamily="34" charset="0"/>
              </a:rPr>
              <a:t>вул</a:t>
            </a:r>
            <a:r>
              <a:rPr lang="ru-RU" sz="2400" dirty="0">
                <a:solidFill>
                  <a:srgbClr val="006C31"/>
                </a:solidFill>
                <a:latin typeface="Tahoma" pitchFamily="34" charset="0"/>
                <a:cs typeface="Tahoma" pitchFamily="34" charset="0"/>
              </a:rPr>
              <a:t>. </a:t>
            </a:r>
            <a:r>
              <a:rPr lang="ru-RU" sz="2400" dirty="0" err="1">
                <a:solidFill>
                  <a:srgbClr val="006C31"/>
                </a:solidFill>
                <a:latin typeface="Tahoma" pitchFamily="34" charset="0"/>
                <a:cs typeface="Tahoma" pitchFamily="34" charset="0"/>
              </a:rPr>
              <a:t>Кам’янецька</a:t>
            </a:r>
            <a:r>
              <a:rPr lang="ru-RU" sz="2400" dirty="0">
                <a:solidFill>
                  <a:srgbClr val="006C31"/>
                </a:solidFill>
                <a:latin typeface="Tahoma" pitchFamily="34" charset="0"/>
                <a:cs typeface="Tahoma" pitchFamily="34" charset="0"/>
              </a:rPr>
              <a:t> 110/1, </a:t>
            </a:r>
          </a:p>
          <a:p>
            <a:pPr marL="0" indent="0" algn="ctr" fontAlgn="auto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2400" dirty="0" err="1">
                <a:solidFill>
                  <a:srgbClr val="006C31"/>
                </a:solidFill>
                <a:latin typeface="Tahoma" pitchFamily="34" charset="0"/>
                <a:cs typeface="Tahoma" pitchFamily="34" charset="0"/>
              </a:rPr>
              <a:t>Наукова</a:t>
            </a:r>
            <a:r>
              <a:rPr lang="ru-RU" sz="2400" dirty="0">
                <a:solidFill>
                  <a:srgbClr val="006C31"/>
                </a:solidFill>
                <a:latin typeface="Tahoma" pitchFamily="34" charset="0"/>
                <a:cs typeface="Tahoma" pitchFamily="34" charset="0"/>
              </a:rPr>
              <a:t> </a:t>
            </a:r>
            <a:r>
              <a:rPr lang="ru-RU" sz="2400" dirty="0" err="1">
                <a:solidFill>
                  <a:srgbClr val="006C31"/>
                </a:solidFill>
                <a:latin typeface="Tahoma" pitchFamily="34" charset="0"/>
                <a:cs typeface="Tahoma" pitchFamily="34" charset="0"/>
              </a:rPr>
              <a:t>бібліотека</a:t>
            </a:r>
            <a:r>
              <a:rPr lang="ru-RU" sz="2400" dirty="0">
                <a:solidFill>
                  <a:srgbClr val="006C31"/>
                </a:solidFill>
                <a:latin typeface="Tahoma" pitchFamily="34" charset="0"/>
                <a:cs typeface="Tahoma" pitchFamily="34" charset="0"/>
              </a:rPr>
              <a:t> ХНУ</a:t>
            </a:r>
          </a:p>
          <a:p>
            <a:pPr marL="0" indent="0" algn="ctr" fontAlgn="auto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2400" dirty="0">
                <a:solidFill>
                  <a:srgbClr val="006C31"/>
                </a:solidFill>
                <a:latin typeface="Tahoma" pitchFamily="34" charset="0"/>
                <a:cs typeface="Tahoma" pitchFamily="34" charset="0"/>
              </a:rPr>
              <a:t>library_HNU@ukr.net</a:t>
            </a:r>
          </a:p>
        </p:txBody>
      </p:sp>
    </p:spTree>
    <p:extLst>
      <p:ext uri="{BB962C8B-B14F-4D97-AF65-F5344CB8AC3E}">
        <p14:creationId xmlns="" xmlns:p14="http://schemas.microsoft.com/office/powerpoint/2010/main" val="777008234"/>
      </p:ext>
    </p:extLst>
  </p:cSld>
  <p:clrMapOvr>
    <a:masterClrMapping/>
  </p:clrMapOvr>
  <p:transition advTm="7000">
    <p:fade/>
  </p:transition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568</TotalTime>
  <Words>1172</Words>
  <Application>Microsoft Office PowerPoint</Application>
  <PresentationFormat>Экран (4:3)</PresentationFormat>
  <Paragraphs>69</Paragraphs>
  <Slides>20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20</vt:i4>
      </vt:variant>
    </vt:vector>
  </HeadingPairs>
  <TitlesOfParts>
    <vt:vector size="21" baseType="lpstr">
      <vt:lpstr>Тема Office</vt:lpstr>
      <vt:lpstr>“Класик, якого любили за правду”  віртуальна виставка-портрет</vt:lpstr>
      <vt:lpstr>     Михайло Панасович Стельмах – самобутній талант, поет і прозаїк, драматург і фольклорист, публіцист і кіносценарист. Своїми поезіями, оповіданнями, повістями і романами він підніс рідне слово до високих вершин в українському письменстві.</vt:lpstr>
      <vt:lpstr>Сторінками біографії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“Я мрію так життя прожити, щоб кров і піт віддать землі своїй, щоб у плодах моїх хилились віти, щоб розроставсь в глибинах корінь мій” М. Стельмах</vt:lpstr>
      <vt:lpstr>Слайд 19</vt:lpstr>
      <vt:lpstr>Наші координати:</vt:lpstr>
    </vt:vector>
  </TitlesOfParts>
  <Company>diakov.net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«Класик, якого любили за правду»  віртуальна виставка-портрет</dc:title>
  <dc:creator>RePack by Diakov</dc:creator>
  <cp:lastModifiedBy>бібліотека</cp:lastModifiedBy>
  <cp:revision>92</cp:revision>
  <dcterms:created xsi:type="dcterms:W3CDTF">2022-05-19T08:43:56Z</dcterms:created>
  <dcterms:modified xsi:type="dcterms:W3CDTF">2022-05-24T11:39:06Z</dcterms:modified>
</cp:coreProperties>
</file>